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After the test: redrafting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improve a paragraph by putting sentences in order, removing irrelevant ones, linking ideas and cutting repetition.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improve a paragraph.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redraft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to rewrite to improve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relevant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connected to the topic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cohesive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linked so it reads smoothly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logical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in an order that makes sense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Redrafting sentences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uses the most precise word?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tiger crept through the long grass.   ○ The tiger was in the long grass.   ○ The tiger moved through the long grass.   ○ The tiger went through the long grass.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tiger crept through the long grass.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paragraph has the most varied sentence openings?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Mia ran to the gate. Mia was panting. Mia looked at her watch.   ○ Mia ran to the gate. Mia checked her watch. Mia saw the bus.   ○ Mia ran to the gate. Panting, she checked her watch. After a moment, the bus appeared.   ○ Mia ran to the gate. She checked her watch. She saw the bus.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Mia ran to the gate. Panting, she checked her watch. After a moment, the bus appeared.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version is the most concise without losing any information?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There was heavy rain, and as a result of the heavy rain the match was delayed until Saturday.   ○ Because of the fact that there was heavy rain, the match was delayed until Saturday.   ○ The match, which was supposed to be played on that day, was delayed until Saturday because there was heavy rain.   ○ Heavy rain delayed the match until Saturday.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Heavy rain delayed the match until Saturday.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version says the same thing in fewer words?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storm, which was a very big one, destroyed the barn that was old.   ○ The old barn was destroyed by a storm that came and destroyed it.   ○ The storm destroyed the old barn.   ○ There was a storm and the storm destroyed the barn, which was old.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storm destroyed the old barn.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paragraph has the most varied sentence openings?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river flooded the fields. The farmers watched. The water reached the road.   ○ The river flooded the fields. The river was high. The river reached the road.   ○ Yesterday, the river flooded the fields. Farmers watched helplessly. Within hours, the water had reached the road.   ○ The river flooded the fields. The farmers watched. The water rose.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Yesterday, the river flooded the fields. Farmers watched helplessly. Within hours, the water had reached the road.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Improving a paragraph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When you redraft a paragraph, check: are the sentences in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logical order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? Do they all belong? Are the ideas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linked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? Is anything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repeated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Penguins live in cold places. They have thick feathers. ~~My brother likes football.~~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spent the morning on the beach.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Later that afternoon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the tide began to come in.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order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put the sentences in a sensible sequence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relevance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remove a sentence that is not about the main idea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links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add linking adverbials between ideas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repetition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replace repeated nouns with pronouns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 beach was crowded.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Children were building sandcastles.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The history test is on Friday.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Families sat under colourful umbrellas.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 beach was crowded.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Children were building sandcastles.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The history test is on Friday.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Families sat under colourful umbrellas.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Then, decorate the circle with paint.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Next, cut it out carefully.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First, draw a large circle on the card.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Finally, hang it on the wall to dry.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1, 2,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2, 1,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3, 2, 1,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2, 4, 1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4, 1,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Then, decorate the circle with paint.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First, draw a large circle on the card.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Next, cut it out carefully.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Finally, hang it on the wall to dry.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3, 1,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3, 1,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2, 3, 1,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1, 3,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4, 1,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sentences in a paragraph can be in any order.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order should follow the logic of the ideas or events so that it makes sense.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last sentence of a paragraph is often a conclusion.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sums up the main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17591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Electric cars are quiet and do not produce fumes. Many people think they are the future of transport.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91686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891686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However, they can take a long time to charge.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686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686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However, they can take a long time to charge.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1860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1860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Cars have four wheels.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94553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94553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There are many cars.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245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245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Charging is a process.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Dogs make loyal pets and need regular exercise.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61431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61431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For example, a collie needs several long walks every day.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61431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61431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For example, a collie needs several long walks every day.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0984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0984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Walking is good.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53914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53914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Exercise is healthy.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Collies are dogs.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21554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Our school council meets every Monday.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The members discuss ideas from every class.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I have a pet hamster called Biscuit.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They report back to the headteacher.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06798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06798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777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777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Volcanoes erupt when magma rises through cracks in the Earth’s crust.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molten rock is called lava once it reaches the surface.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Pizza is a popular food in Italy.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Ash and gas can travel for hundreds of miles.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Formal writing should use as many long words as possible.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Formal writing should be clear and precise; long words are not always better.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Starting every sentence with the same word makes writing more interesting.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Varying the openings makes writing more interesting to read.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1204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Ultimately, the colony became a thriving country.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Subsequently, they learned to farm the land.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Eventually, their villages grew into towns.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Initially, the settlers struggled to find food.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3621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83621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3, 1, 4,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94555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94555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4, 2, 3, 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94555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94555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4, 2, 3, 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752898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752898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2, 4, 1,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21124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21124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2, 1, 3,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1204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Eventually, their villages grew into towns.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Subsequently, they learned to farm the land.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Ultimately, the colony became a thriving country.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Initially, the settlers struggled to find food.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3621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3621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2, 3, 1,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94555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94555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2, 1, 4,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2898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2898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4, 2, 1,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752898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752898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4, 2, 1,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1124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1124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3, 4, 1,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Industrial Revolution changed the way people worked.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Factories replaced small workshops in many towns.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 thunderstorm is a violent weather event.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Many families moved from farms to cities to find jobs.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Industrial Revolution changed the way people worked.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Factories replaced small workshops in many towns.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 thunderstorm is a violent weather event.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Many families moved from farms to cities to find jobs.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bought some flowers. Mum put the flowers in a vase.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Mum bought some flowers. She put them in a vase.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built a den. The boys hid in the den all afternoon.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boys built a den. They hid in it all afternoon.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10459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council plans to build a new road through the village. Supporters say it will reduce traffic in the high street.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20363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820363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road will be built of tarmac.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330141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330141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On the other hand, many residents fear it will destroy the countryside.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330141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330141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On the other hand, many residents fear it will destroy the countryside.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57089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57089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village has a high street.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66867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66867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Traffic is bad.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volcano erupted without warning, sending ash high into the sky.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sky is high.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838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838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Ash is grey.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02454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02454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Volcanoes are mountains.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46522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46522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Consequently, flights across the region were cancelled for a week.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46522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46522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Consequently, flights across the region were cancelled for a week.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two sentences, adding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linking 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shows what happens next or at the same time to the start of the second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crossed the desert. They reached the coast.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explorers crossed the desert. Eventually, they reached the coast.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linking adverbial of the right kind, followed by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two sentences, adding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linking 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shows a contrast to the start of the second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plan looked perfect. It failed within a week.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plan looked perfect. Even so, it failed within a week.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linking adverbial of the right kind, followed by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Checking that paragraphs are in a logical order is part of redrafting.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order of ideas affects how well a text works.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An active sentence is often shorter and more direct than a passive one.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The organisers cancelled the match.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order: put the sentences in a sensible sequence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relevance: remove a sentence that is not about the main idea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links: add linking adverbials between ideas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Redraft a paragraph from your own writing. Move any sentence that is in the wrong place, remove any that does not belong, and add at least two linking words.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