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5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3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1.png"/><Relationship Id="rId7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Summer · After the test: redrafting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Redrafting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210537"/>
            <a:ext cx="846277" cy="1030071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64108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73758"/>
            <a:ext cx="846277" cy="866851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detectiv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10664"/>
            <a:ext cx="846277" cy="929944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redrafting · Redrafting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improve sentences by making them more concise, choosing more precise words, and varying how they begin.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improve a sentence.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redrafting · Redrafting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redraft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to rewrite to improve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concise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short and to the point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precise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exact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vague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not clear or exact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redrafting · Redrafting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Layout and organisation of texts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A writer wants to show the steps to make a sandwich in order. Which layout feature is best?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a numbered list   ○ a glossary   ○ an index   ○ a fact box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 numbered list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A writer wants to explain unusual words at the end of a book. Which layout feature is best?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a caption   ○ a heading   ○ a glossary   ○ columns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 glossary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A newspaper wants to make long articles easier on the eye. Which layout feature is best?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a footnote   ○ columns   ○ a glossary   ○ an index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columns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A writer wants to show how a pump works. Which layout feature is best?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a labelled diagram   ○ a footnote   ○ a heading   ○ a glossary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 labelled diagram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A researcher wants to show where each piece of information came from. Which layout feature is best?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a sidebar   ○ a caption   ○ bold text   ○ a bibliography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 bibliography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redrafting · Redrafting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Improving sentences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Good writers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redraft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: they read their work again and improve it. Look for sentences that are too long, words that are too vague, and sentences that all begin the same way.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dog made a loud noise by barking.  →  The dog barked loudly.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51866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51866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tiger went through the grass.  →  The tiger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crept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through the grass.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redrafting · Redrafting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concise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cut words that are not needed: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The dog barked loudly.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precise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choose exact words: went →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crept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sprinted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varied openings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begin with different words: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Panting,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she checked her watch.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right style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formal writing needs formal words; stories need vivid ones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redrafting · Redrafting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the most precise word?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tiger crept through the long grass.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tiger crept through the long grass.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tiger went through the long grass.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tiger was in the long grass.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91261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91261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tiger moved through the long grass.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version says the same thing in fewer words?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 had a feeling of happiness inside her.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 was a girl who was feeling happy at that time.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3342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3342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 was happy.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Mia was happy.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9126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9126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was the case that Mia was happy.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redrafting · Redrafting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more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concisely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Take out the words that are not needed.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dog is a dog that likes to play in the garden.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My dog likes to play in the garden.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shorter, clearer version that keeps the meaning.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repetition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removed.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sun was shining and the sun was hot.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sun was shining and hot.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shorter, clearer version that keeps the meaning.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redrafting · Redrafting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Redrafting means improving your writing after you have written a first version.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You check the ideas, the words and the punctuation, and change what could be better.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good writer never changes their first draft.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Most good writing is improved through several drafts.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redrafting · Redrafting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version says the same thing in fewer words?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library is a place where you should be quiet when you are in it.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 the library, it is the case that quiet is what is wanted.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334256"/>
            <a:ext cx="5257800" cy="10767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334256"/>
            <a:ext cx="5074920" cy="10767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would like to ask you if you could kindly be quiet when you are in the library.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5484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5484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Please be quiet in the library.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484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484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Please be quiet in the library.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version says the same thing in fewer words?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 the library, it is the case that quiet is what is wanted.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10767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10767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would like to ask you if you could kindly be quiet when you are in the library.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62000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62000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library is a place where you should be quiet when you are in it.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484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484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Please be quiet in the library.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484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484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Please be quiet in the library.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redrafting · Redrafting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shorter and more precise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man went into the room and he was angry and he shouted.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angry man stormed into the room and shouted.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shorter, clearer version that keeps the meaning.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more concisely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, using one precise verb.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walked slowly and quietly and carefully across the room.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She tiptoed across the room.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shorter, clearer version that keeps the meaning.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redrafting · Redrafting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Reading your writing aloud can help you notice what to improve.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You hear repetition, missing words and awkward sentences.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Starting every sentence with the same word makes writing more interesting.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Varying the openings makes writing more interesting to read.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redrafting · Redrafting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version is the most suitable for a formal report?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did the experiment again three times so that it was right.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Three more goes at the experiment made sure.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did it again and again to be sure it was right.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experiment was repeated three times to ensure accuracy.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experiment was repeated three times to ensure accuracy.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the most precise and vivid language?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old oak made a sound in the wind.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old oak groaned in the gale.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old oak groaned in the gale.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old oak was noisy in the wind.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old oak was in the wind.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redrafting · Redrafting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more concisely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Keep all the facts.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reason that the match was postponed was due to the fact that it was snowing heavily.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match was postponed because of heavy snow.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shorter, clearer version that keeps the meaning.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in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short, direct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way. Keep the main idea.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thing about the film that was good was that it had a lot of exciting parts.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film was exciting.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shorter, clearer version that keeps the meaning.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redrafting · Redrafting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paragraph has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varied sentence openings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Mia ran to the gate. Mia was panting. Mia looked at her watch.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01568"/>
            <a:ext cx="5257800" cy="97383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01568"/>
            <a:ext cx="5074920" cy="97383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Mia ran to the gate. Panting, she checked her watch. After a moment, the bus appeared.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01568"/>
            <a:ext cx="5257800" cy="97383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01568"/>
            <a:ext cx="5074920" cy="97383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Mia ran to the gate. Panting, she checked her watch. After a moment, the bus appeared.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448556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448556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Mia ran to the gate. Mia checked her watch. Mia saw the bus.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44084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44084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Mia ran to the gate. She checked her watch. She saw the bus.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the most precise word?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glacier moved down the valley.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glacier was down the valley.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glacier crawled down the valley.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glacier crawled down the valley.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glacier went down the valley.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redrafting · Redrafting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shorter and more precise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There was a big crowd of people who were all shouting loudly at the same time.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 huge crowd shouted loudly.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shorter, clearer version that keeps the meaning.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three sentences as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smooth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ate our lunch. We ate our lunch quickly. Then we went outside.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We ate our lunch quickly and then went outside.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shorter, clearer version that keeps the meaning.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redrafting · Redrafting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version is the most concise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without losing any information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Heavy rain delayed the match until Saturday.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Heavy rain delayed the match until Saturday.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32963"/>
            <a:ext cx="5257800" cy="922401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32963"/>
            <a:ext cx="5074920" cy="92240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There was heavy rain, and as a result of the heavy rain the match was delayed until Saturday.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128516"/>
            <a:ext cx="5257800" cy="922401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128516"/>
            <a:ext cx="5074920" cy="92240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The match, which was supposed to be played on that day, was delayed until Saturday because there was heavy rain.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24069"/>
            <a:ext cx="5257800" cy="68808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24069"/>
            <a:ext cx="5074920" cy="68808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Because of the fact that there was heavy rain, the match was delayed until Saturday.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version is the most suitable for a formal report?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Three more goes at the experiment made sure.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experiment was repeated three times to ensure accuracy.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experiment was repeated three times to ensure accuracy.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did the experiment again three times so that it was right.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did it again and again to be sure it was right.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redrafting · Redrafting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Replacing an everyday word with a formal one is always the right choice.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right word depends on the reader and purpose.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Checking that paragraphs are in a logical order is part of redrafting.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order of ideas affects how well a text works.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redrafting · Redrafting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concise: cut words that are not needed: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 dog barked loudly.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precise: choose exact words: went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crept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sprinted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varied openings: begin with different words: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Panting,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she checked her watch.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redrafting · Redrafting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Take a paragraph you wrote last week. Redraft it: cut words you do not need, replace three vague words with precise ones, and vary the openings of your sentences.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