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and use layout features such as headings, lists, tables and captions to organise a text for its reader.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pick the right layout for a text.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layout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a text is arranged on the page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heading for one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caption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explain a picture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glossary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list that explains difficult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an ellipsis after the first word to show a pause.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Well I suppose so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Well... I suppose so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an ellipsis correctly to build suspense?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door creaked open .... and there stood a figure.   ○ The door creaked open... and there stood a figure.   ○ The door creaked open, and there stood a figure.   ○ The door creaked open.. and there stood a figure.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door creaked open... and there stood a figure.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an ellipsis after the second 'waited' to show time passing.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waited and waited and then a shadow fell across the floor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waited and waited... and then a shadow fell across the floor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an ellipsis to show a pause?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waited and waited... then a shadow fell across the floor.   ○ She waited and waited.. then a shadow fell across the floor.   ○ She waited and waited...... then a shadow fell across the floor.   ○ She waited and waited, then a shadow fell across the floor.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waited and waited... then a shadow fell across the floor.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an ellipsis where the quotation has words left out after 'brilliant'.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speaker said that the team had been brilliant and that every member deserved a medal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speaker said that the team had been brilliant... and that every member deserved a medal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How a text is laid 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layout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text helps readers find and understand information. Choose the layout feature that suits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text type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reader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 numbered list for the steps of a recipe.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 caption under a photograph.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headings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heading (whole text),  subheading (one section)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lists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bullet points (items),  numbered list (steps in order)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tables and boxes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table (rows and columns),  fact box (extra facts)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for reference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contents page,  glossary,  index,  bibliography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layout feature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bold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bullet points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subheading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numbered list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steps in order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 a list of items one under another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tells you what one section is about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makes a key word stand out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layout feature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bold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numbered list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bullet points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subheading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steps in order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 a list of items one under another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makes a key word stand out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tells you what one section is about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writer wants to introduce a new section of a leaflet. Which layout feature is best?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subheading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subheading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footnote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writer wants to introduce a new section of a leaflet. Which layout feature is best?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footnote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subheading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subheading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subheading introduces a section within a longer text.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find their way.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caption explains a picture or diagram.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usually placed under the picture.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layout feature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index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fact box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contents page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glossary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lists the sections and their page numbers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explains difficult words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lists topics alphabetically with page numbers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extra facts in a separate box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layout feature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diagram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index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glossary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information in rows and columns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lists topics alphabetically with page numbers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explains difficult words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how something works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 writer wants to show how a pump works. Which layout feature is best?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glossary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heading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footnote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labelled diagram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labelled diagram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writer wants to explain unusual words at the end of a book. Which layout feature is best?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columns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heading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glossary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glossary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contents page lists topics in alphabetical order with page numbers.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contents page lists chapters in order of appearance; an index is alphabetical.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table is a good way to show timetables and results.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Rows and columns keep information organised.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layout feature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italics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bibliography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footnote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can show titles or emphasise a word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lists the sources used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a note at the foot of the page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brief summary of a long text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layout feature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bibliography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columns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sidebar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brief summary of a long text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split the text into narrow strips for easy reading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lists the sources used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puts related information at the side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newspaper wants to make long articles easier on the eye. Which layout feature is best?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footnote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columns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columns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glossary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newspaper wants to make long articles easier on the eye. Which layout feature is best?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footnote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glossary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columns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writer wants to give extra facts without interrupting the main text. Which layout feature is best?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fact box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fact box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numbered list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writer wants to give extra facts without interrupting the main text. Which layout feature is best?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numbered list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fact box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fact box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sidebar can give related information beside the main text.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separates extra detail from the main argument.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Layout is part of how a text communicates its meaning.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Headings, lists and images help readers to find and understand information.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researcher wants to show where each piece of information came from. Which layout feature is best?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bibliography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bibliography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bold text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sidebar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report writer wants to summarise the whole report briefly at the start. Which layout feature is best?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abstract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abstract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footnote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index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glossary explains difficult words used in the text.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usually at the end of a non-fiction book.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Every text type needs the same layout features.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best features depend on the text: a leaflet, a recipe and a report each need different layouts.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headings: heading (whole text),  subheading (one section)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lists: bullet points (items),  numbered list (steps in order)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tables and boxes: table (rows and columns),  fact box (extra facts)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Layout and organisation of texts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Design a leaflet about your school for new families. List the layout features you will use (heading, subheadings, bullet points, a table, a caption) and say why.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