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6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6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4.png"/><Relationship Id="rId7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Summer · After the test: cohesion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Ellipsis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roph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stude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60042"/>
            <a:ext cx="846277" cy="880567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eache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64108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idea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writing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73758"/>
            <a:ext cx="846277" cy="866851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Ellipsis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use an ellipsis to show a pause, to build suspense, to show a speaker trailing off, or to show that words are missing from a quotation.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an ellipsis.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Ellipsis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ellipsis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three dots that show something is missing or unfinished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suspense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an excited, anxious feeling of waiting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trail off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stop without finishing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omission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something left out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Ellipsis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Using cohesive devices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Circle the linking word that completes the text.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road was closed. , the bus took a different route.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Consequently   ○ Meanwhile   ○ For example   ○ Also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Consequently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Circle the linking word that completes the text.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children ate their lunch. , they went out to play.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Also   ○ Afterwards   ○ Therefore   ○ For example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Afterwards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Circle the linking word that completes the text.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river flooded. , the villagers moved to higher ground.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For this reason   ○ Also   ○ Meanwhile   ○ However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For this reason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Circle the linking word that completes the text.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Rodents have strong teeth. , mice and beavers.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Meanwhile   ○ Therefore   ○ For instance   ○ However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For instance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Circle the linking word that completes the text.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soil was poor. , the crops grew well.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Therefore   ○ Nevertheless   ○ Also   ○ For example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Nevertheless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Ellipsis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The ellipsis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An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ellipsis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three dots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(...). It shows that something is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missing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or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unfinished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Use it sparingly.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I thought you were going to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...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She waited and waited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...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then a shadow fell across the floor.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Ellipsis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trailing off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 wonder what is behind the door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...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suspense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door creaked open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...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and there stood a figure.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 pause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Well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...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 suppose so.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missing words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“the team was brilliant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...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and every member deserved a medal”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Ellipsis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ellipsis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create suspense after the word 'open'.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door creaked open and there stood a tall figure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door creaked open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...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and there stood a tall figure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ellipsis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after the first word to show a pause.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Well I suppose so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Well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...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I suppose so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Ellipsis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ellipsis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correctly to build suspense?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door creaked open... and there stood a figure.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door creaked open... and there stood a figure.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door creaked open.. and there stood a figure.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door creaked open, and there stood a figure.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door creaked open .... and there stood a figure.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ellipsis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correctly to show that the speaker trails off?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wonder what is behind the door....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wonder what is behind the door. . 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wonder what is behind the door..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wonder what is behind the door...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 wonder what is behind the door...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Ellipsis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4985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111" b="0" u="none">
                <a:solidFill>
                  <a:srgbClr val="17213A"/>
                </a:solidFill>
                <a:latin typeface="Arial"/>
              </a:rPr>
              <a:t>An ellipsis is made of three dots.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65627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65627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265627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265627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09695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09695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463491"/>
            <a:ext cx="5257800" cy="38861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961839"/>
            <a:ext cx="5257800" cy="921561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961839"/>
            <a:ext cx="5074920" cy="92156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It is written as ... </a:t>
            </a:r>
          </a:p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An ellipsis can show a pause that builds suspense.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For example: The door creaked open... and there stood a figure.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Ellipsis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ellipsis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after the second 'waited' to show time passing.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waited and waited and then a shadow fell across the floor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waited and waited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...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and then a shadow fell across the floor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ellipsis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that the sentence is left unfinished.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thought you were going to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thought you were going to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Ellipsis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ellipsis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a pause?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She waited and waited, then a shadow fell across the floor.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She waited and waited.. then a shadow fell across the floor.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She waited and waited...... then a shadow fell across the floor.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She waited and waited... then a shadow fell across the floor.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She waited and waited... then a shadow fell across the floor.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ellipsis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a pause?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She waited and waited... then a shadow fell across the floor.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She waited and waited... then a shadow fell across the floor.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She waited and waited...... then a shadow fell across the floor.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She waited and waited.. then a shadow fell across the floor.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She waited and waited, then a shadow fell across the floor.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Ellipsis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An ellipsis is more suitable for informal writing than for a formal report.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In formal writing it is used rarely, mostly to show words left out of a quotation.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An ellipsis should be used in every sentence of a story.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An ellipsis is for special effect and loses its power if overused.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Ellipsis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ellipsis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where the quotation has words left out after 'brilliant'.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speaker said that the team had been brilliant and that every member deserved a medal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speaker said that the team had been brilliant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...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and that every member deserved a medal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ellipsis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that the speaker cannot find the words.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really didn't mean to but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really didn't mean to but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Ellipsis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ellipsis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correctly?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really didn’t mean to but......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really didn’t mean to but..!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really didn’t mean to but...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 really didn’t mean to but...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really didn’t mean to but. . 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Which sentence uses an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ellipsis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correctly to show words left out of a quotation?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5666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5666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The report said, “the team was brilliant…… and every member deserved a medal.”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35858"/>
            <a:ext cx="5257800" cy="75666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35858"/>
            <a:ext cx="5074920" cy="75666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The report said, “the team was brilliant... and every member deserved a medal.”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435858"/>
            <a:ext cx="5257800" cy="75666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435858"/>
            <a:ext cx="5074920" cy="75666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The report said, “the team was brilliant... and every member deserved a medal.”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265676"/>
            <a:ext cx="5257800" cy="75666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265676"/>
            <a:ext cx="5074920" cy="75666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The report said, “the team was brilliant.. and every member deserved a medal.”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95494"/>
            <a:ext cx="5257800" cy="75666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95494"/>
            <a:ext cx="5074920" cy="75666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The report said, “the team was brilliant, and every member deserved a medal.”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Ellipsis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ellipsis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that the speaker stops.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Do you think that we should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Do you think that we should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...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ellipsis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after 'slowly' to build suspense.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He opened the box slowly and inside was nothing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He opened the box slowly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...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and inside was nothing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Ellipsis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4985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111" b="0" u="none">
                <a:solidFill>
                  <a:srgbClr val="17213A"/>
                </a:solidFill>
                <a:latin typeface="Arial"/>
              </a:rPr>
              <a:t>An ellipsis is the same as a dash.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65627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65627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09695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09695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09695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09695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463491"/>
            <a:ext cx="5257800" cy="38861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961839"/>
            <a:ext cx="5257800" cy="921561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961839"/>
            <a:ext cx="5074920" cy="92156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A dash separates parts of a sentence; an ellipsis marks a trailing off or an omission.</a:t>
            </a:r>
          </a:p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An ellipsis is a form of punctuation that always replaces a comma.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An ellipsis has its own jobs: trailing off, pausing and showing omitted words.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Ellipsis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ellipsis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correctly?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Well.... I suppose so.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Well. . . I suppose so.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Well... I suppose so.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Well... I suppose so.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Well.. I suppose so.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ellipsis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correctly?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really didn’t mean to but..!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really didn’t mean to but......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really didn’t mean to but...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 really didn’t mean to but...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really didn’t mean to but. . 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Ellipsis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An ellipsis can show that words have been missed out of a quotation.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shows the reader that part of the original is not included.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full stop is needed after an ellipsis at the end of a sentence.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three dots already end the sentence; a fourth dot is not added.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Ellipsis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trailing off: I wonder what is behind the door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...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suspense: The door creaked open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...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and there stood a figure.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a pause: Well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...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 suppose so.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Ellipsis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the opening of a mystery story. Use an ellipsis at least three times: once to build suspense, once for a speaker who trails off, and once to show a pause.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