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After the test: cohesion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linking adverbials and pronouns to make writing cohesive.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linking words to make my writing flow.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linking adverbial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joins ideas between sentences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cohesive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linked together so it reads smoothly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contrast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showing a difference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happens because of something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Avoiding repetition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1.  Which version has the least repetition and is still clear?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The farmer fed the hens. It ran to him.   ○ The farmer fed the hens. They ran to her.   ○ The farmer fed the hens. They ran to him.   ○ The farmer fed the hens. The hens ran to the farmer.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farmer fed the hens. They ran to him.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26080"/>
            <a:ext cx="106070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2.  Which version has the least repetition and is still clear?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It read a story. She asked the class a question about it.   ○ The teacher read a story. The teacher asked the class a question about the story.   ○ The teacher read a story. He asked the class a question about it.   ○ The teacher read a story. She asked the class a question about 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3017520"/>
            <a:ext cx="338328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teacher read a story. She asked the class a question about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023360"/>
            <a:ext cx="106070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3.  Which version has the least repetition and is still clear?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The boys built a den. The boys hid in the den all afternoon.   ○ It built a den. They hid in it all afternoon.   ○ The boys built a den. They hid in it all afternoon.   ○ The boys built a den. It hid in it all afternoon.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4114800"/>
            <a:ext cx="338328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boys built a den. They hid in it all afternoon.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120640"/>
            <a:ext cx="10607040" cy="10972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4.  Which version has the least repetition and is still clear?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The explorers reached the mountain. The explorers decided to climb the mountain at dawn.   ○ It reached the mountain. They decided to climb it at dawn.   ○ The explorers reached the mountain. They decided to climb it at dawn.   ○ The explorers reached the mountain. It decided to climb it at dawn.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5212080"/>
            <a:ext cx="3383280" cy="914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explorers reached the mountain. They decided to climb it at dawn.</a:t>
            </a:r>
          </a:p>
        </p:txBody>
      </p:sp>
      <p:pic>
        <p:nvPicPr>
          <p:cNvPr id="17" name="Picture 16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Making writing 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To make your writing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cohesive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join your ideas with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linking adverbials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avoid repeating nouns with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Choose the linking word that fits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job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contrast, result, time, addition or example.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practised every day.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As a result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, she won.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Tom has a bike.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rides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to school.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contrast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rained.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However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we went out.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result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rained.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Therefore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we stayed 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ate lunch.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Afterwards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we played.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addition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park is big.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Also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it has a pond.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example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Many birds visit.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For example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robins.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rained all day. ______, the picnic was cancelled.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like apples. ______, I do not like pears.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two sentences, adding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linking 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shows what happens next or at the same time to the start of the second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ate lunch. They went to play.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children ate lunch. Afterwards, they went to play.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linking adverbial of the right kind, followed by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two sentences, adding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linking 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shows a result to the start of the second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rained all day. We stayed inside.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It rained all day. Therefore, we stayed inside.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linking adverbial of the right kind, followed by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weather was terrible. ______, the match went ahead.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road was closed. ______, the bus took a different route.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Consequently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Consequently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two sentences, adding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linking 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shows a contrast to the start of the second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test was easy. Some pupils found it hard.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test was easy. Nevertheless, some pupils found it hard.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linking adverbial of the right kind, followed by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two sentences, adding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linking 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shows a result to the start of the second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practised every day. She won the cup.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practised every day. As a result, she won the cup.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linking adverbial of the right kind, followed by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Rodents have strong teeth. ______, mice and beavers.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instance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instance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Rodents have strong teeth. ______, mice and beavers.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instance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instance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Cohesion means that the sentences in a text are linked so that they read smoothly.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Words and phrases link ideas from one sentence or paragraph to the next.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'Furthermore' adds an extra point.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It is a formal way to add information.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two sentences, adding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linking 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shows an example to the start of the second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Metals conduct heat well. Copper is a good conductor.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Metals conduct heat well. For example, copper is a good conductor.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linking adverbial of the right kind, followed by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two sentences, adding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linking 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shows a result to the start of the second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trained for months. They were ready for the final.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team trained for months. Consequently, they were ready for the final.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linking adverbial of the right kind, followed by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wrote a letter. Omar posted the letter. The letter arrived the next 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Omar wrote a letter. He posted it. It arrived the next day.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noun is repeated too often. Rewrite the sentences using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so that the writing is less repetitive.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Chloe and her sister found a kitten. Chloe and her sister took the kitten home.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Chloe and her sister found a kitten. They took it home.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use of pronouns that keeps the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practised every day. ______, she won the competition.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As a result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As a result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is a talented painter. ______, she plays the violin.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two sentences, adding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linking 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shows an extra point to the start of the second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hotel has a pool. There is a gym.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hotel has a pool. Moreover, there is a gym.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linking adverbial of the right kind, followed by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two sentences, adding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linking 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shows what happens next or at the same time to the start of the second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ship set sail at dawn. It reached the island at noon.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ship set sail at dawn. Eventually, it reached the island at noon.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linking adverbial of the right kind, followed by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had trained for months. ______, they were ready for the final.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410565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5546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85546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Consequently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85546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Consequently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materials conduct electricity well. ______, copper and silver.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Repeating a noun again and again helps a text to be cohesive.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Too much repetition weakens a text; pronouns and linking words give variety.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'On the other hand' introduces a different point of view.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used to contrast two ideas.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contrast: It rained.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However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we went out.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result: It rained.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Therefore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we stayed 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time: We ate lunch.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Afterwards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we played.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Using cohesive devices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paragraph about a school trip. Use one linking adverbial for each job: contrast, result, time and addition. Underline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