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After the test: cohesion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avoid repetition by using pronouns and other words, while keeping the meaning clear.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avoid repeating nouns.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repetition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using the same word again and again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takes the place of a noun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refer 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to point to something already mentioned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ambiguous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unclear, with two possible meanings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Linking paragraphs in a text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heading is best for this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Penguins cannot fly, but they are excellent swimmers. Their wings have become flippers that push them quickly through the water.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How penguins swim   ○ Where penguins live   ○ A trip to the zoo   ○ Penguin eggs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How penguins swim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would be the best opening for the next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Maya trained hard every day for the race.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race was long.   ○ Her trainer is kind.   ○ As a result, she won the gold medal.   ○ She likes running.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As a result, she won the gold medal.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linking word that completes the text.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rained all day. , the picnic was cancelled.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Meanwhile   ○ Therefore   ○ However   ○ Also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Therefore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heading is best for this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Victorians built railways across the country. Trains carried goods and people faster than horses ever could.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How horses are fed   ○ Victorian schools   ○ A modern airport   ○ The Victorian railways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Victorian railways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would be the best opening for the next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Electric cars are quiet and do not produce fumes. Many people think they are the future of transport.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Cars have four wheels.   ○ Charging is a process.   ○ However, they can take a long time to charge.   ○ There are many cars.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However, they can take a long time to charge.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Less repetition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Repeating the same noun in every sentence makes writing dull. Use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pronoun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instead (he, she, it, they, him, her, them), or a different noun phrase. But make sure the reader can tell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who or what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pronoun means.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Mia has a dog. Mia walks the dog.  →  Mia has a dog.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She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walks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pronouns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Tom picked up the ball.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kicked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over the fence.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 different noun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dog → the animal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watch out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two girls in a sentence: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she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may be unclear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first mention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name the noun first, then use the pronoun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baked a cake. He put it on the table.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Dad baked a cake. He put it on the table.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baked a cake. He put it on the table.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baked a cake. Dad put the cake on the table.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baked a cake. She put it on the table.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baked a cake. Dad put the cake on the table.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baked a cake. He put it on the table.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Dad baked a cake. He put it on the table.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baked a cake. She put it on the table.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baked a cake. He put it on the table.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has a dog. Mia walks the dog every morning.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Mia has a dog. She walks it every morning.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lost her scarf. Zara looked for the scarf everywhere.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Zara lost her scarf. She looked for it everywhere.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pronoun must match the noun it replaces.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example, 'they' for more than one, 'he' for a boy.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'Mia has a dog. She walks it every morning' the word 'it' refers to Mia.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'It' refers to the dog; 'she' refers to Mia.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 saw the storm. The captain ordered the crew to prepare for the storm.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captain saw the storm. He ordered the crew to prepare for it.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bought some flowers. Mum put the flowers in a vase.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Mum bought some flowers. She put them in a vase.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teacher read a story. She asked the class a question about it.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The teacher read a story. She asked the class a question about it.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It read a story. She asked the class a question about it.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197096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197096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teacher read a story. He asked the class a question about it.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9262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9262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teacher read a story. The teacher asked the class a question about the story.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and Priya made a model. It painted it red.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and Priya made a model. They painted it red.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Ravi and Priya made a model. They painted it red.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and Priya made a model. Ravi and Priya painted the model red.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made a model. They painted it 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synonym or a different noun phrase can replace a repeated 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the dog → the animal.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Replacing every noun with a pronoun always makes the meaning clearer.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Too many pronouns can leave the reader unsure who or what is meant.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Omar wrote a letter. Omar posted the letter. The letter arrived the next 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Omar wrote a letter. He posted it. It arrived the next day.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Grandma knitted a jumper. Grandma gave the jumper to Tom. Tom wore the jumper to school.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Grandma knitted a jumper. She gave it to Tom. He wore it to school.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dogs chased the rabbit. The dogs lost the rabbit in the woods.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dogs chased the rabbit. They lost it in the woods.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headteacher opened the new hall. The headteacher thanked the builders for the new hall.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headteacher opened the new hall. She thanked the builders for it.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and Priya made a model. Ravi and Priya painted the model red.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made a model. They painted it red.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and Priya made a model. It painted it red.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and Priya made a model. They painted it red.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Ravi and Priya made a model. They painted it red.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boys built a den. It hid in it all afternoon.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boys built a den. They hid in it all afternoon.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boys built a den. They hid in it all afternoon.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boys built a den. The boys hid in the den all afternoon.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built a den. They hid in it all afternoon.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If two people of the same sex are in a sentence, a pronoun can become unclear.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reader may not know which person 'he' or 'she' refers to.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pronoun should be used if it makes the meaning unclear.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When a pronoun is unclear, use the noun or name again.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saw the new library. Aisha thought the library was wonderful.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Aisha saw the new library. She thought it was wonderful.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read a story. The teacher asked the class a question about the story.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teacher read a story. She asked the class a question about it.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found a kitten. They took it home.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Chloe and her sister found a kitten. It took it home.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Chloe and her sister found a kitten. They took it home.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Chloe and her sister found a kitten. They took it home.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12614"/>
            <a:ext cx="5257800" cy="10767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12614"/>
            <a:ext cx="5074920" cy="10767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Chloe and her sister found a kitten. Chloe and her sister took the kitten home.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dogs chased the rabbit. They lost it in the woods.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dogs chased the rabbit. They lost it in the woods.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dogs chased the rabbit. The dogs lost the rabbit in the woods.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dogs chased the rabbit. It lost it in the woods.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chased the rabbit. They lost it in the woods.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pronouns: Tom picked up the ball.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kicked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over the fence.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 different noun phrase: the dog → the animal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watch out: two girls in a sentence: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may be unclear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Avoiding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Look through a piece of your own writing. Find a repeated noun and replace it with a pronoun or another phrase. Check that the meaning is still clear.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