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link paragraphs in a text with suitable openings and linking words, and to choose a heading that fits a paragraph.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link my paragraphs.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linking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links ideas or paragraphs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how well the parts of a text are linked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opening sentence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first sentence of a paragraph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Ordering sentences within a paragraph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Then, fry the chips until golden.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Next, cut them into chips.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Finally, drain them and add salt.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First, wash the potatoes.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1, 3, 4, 2   ○ 1, 3, 2, 4   ○ 1, 4, 2, 3   ○ 4, 2, 1,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4, 2, 1,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Penguins live in cold places.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have thick feathers to keep warm.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My brother likes football.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They eat fish and krill.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3   ○ 4   ○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By noon, the nets were full.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In the afternoon, they sailed back to harbour.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At sunset, the catch was sold at the market.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At dawn, the fishermen pushed out their boats.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4, 1, 2, 3   ○ 2, 1, 4, 3   ○ 2, 3, 1, 4   ○ 1, 2, 3,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4, 1, 2,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does not belong in this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Our school council meets every Monday.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members discuss ideas from every class.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I have a pet hamster called Biscuit.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They report back to the headteacher.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1   ○ 2   ○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These sentences make a paragraph but they are in the wrong order. Which order is correct?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Secondly, it helps to build strong muscles and bones.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Thirdly, it improves mood and sleep.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In conclusion, regular exercise benefits the whole body.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Firstly, exercise keeps the heart healthy.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2, 4, 1, 3   ○ 1, 4, 3, 2   ○ 4, 3, 1, 2   ○ 4, 1, 2,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4, 1, 2, 3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Linking 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text is not just a pile of paragraphs: each one should connect to the one before.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linking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at the start of a paragraph tells the reader how the new paragraph relates to the last one.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says what a paragraph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spent the morning on the beach.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Later that afternoon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the tide began to come 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How penguins swim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 (a heading)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afternoon, 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Eventually, 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contrast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However, 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On the other hand, ...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result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As a result, 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Consequently, 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addition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In addition, ...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Furthermore, 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make a paper boat, first fold the paper in half. Then fold the corners down to the middle.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 ships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Paper from trees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Making a paper boat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Making a paper boat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Ships at the harbour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make a paper boat, first fold the paper in half. Then fold the corners down to the middle.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 ships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Ships at the harbour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Making a paper boat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Making a paper boat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Paper from trees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Maya trained hard every day for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result, she won the gold medal.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a result, she won the gold medal.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 trainer is kind.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race was long.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likes running.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Our school has a big playground with a climbing frame and a football pitch.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We like reading.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garden is green.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2061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2061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It was sunny.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47538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47538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In addition, there is a quiet garden where we can read.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147538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147538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In addition, there is a quiet garden where we can 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cook peeled the potatoes. ______, the baker kneaded the dough.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is free. ______, it has a lovely café.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Great Fire of London began in a bakery on Pudding Lane in 1666. The flames spread quickly through the wooden houses and burned for four 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today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Building with stone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the Great Fire of London began and spread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the Great Fire of London began and spread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Bakery recipes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Plastic pollution harms sea turtles, which mistake bags for jellyfish. Many turtles are now injured or killed by waste dumped in the ocean.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Jellyfish recipes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Cleaning the beach for fun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danger of plastic to sea creatures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danger of plastic to sea creatures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history of the turtle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volcano erupted without warning, sending ash high into the sky.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sky is high.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838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838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Consequently, flights across the region were cancelled for a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5838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5838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Consequently, flights across the region were cancelled for a week.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95391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95391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Volcanoes are mountains.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Ash is grey.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Honeybees live in large colonies and each one has a job.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Honey is sweet.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Bees can sting.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Furthermore, the colony works together to keep the hive warm.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Furthermore, the colony works together to keep the hive warm.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Hives are made of wax.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______, the villagers moved to higher ground.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flooded. ______, the villagers moved to higher ground.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this reason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Every paragraph in a story must be the same length.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Paragraph length varies to suit the content and pace.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Linking words at the start of a paragraph help the reader move from one idea to the next.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For example: Meanwhile, Later that day, However.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afternoon, ...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Eventually, 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contrast: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However, ...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On the other hand, ...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result: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As a result, ...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Consequently, ...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Linking paragraphs in a text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opening sentence of three more paragraphs to follow an information text about your school. Each opening should link to the paragraph before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