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organise sentences within a paragraph in a logical order, and to remove a sentence that does not belong.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put sentences in a sensible order.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logical order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order that makes sense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 sentence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what the paragraph is about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relevant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connected to the main idea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irrelevant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connected to the main idea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Paragraphs in non-fiction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5   ○ 3   ○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5   ○ 3   ○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4   ○ 2   ○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4   ○ 2   ○ 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3   ○ 5   ○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Sentences in a paragraph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sentences in a paragraph must be in an order that makes sense.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Order words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help the reader: first, next, then, finally. A sentence that is not about the main idea should be moved or removed.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First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wash the potatoes.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Next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cut them into chips.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My brother likes football. (not about penguins)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order 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first, next, then, finally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 words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at dawn, by noon, in the afternoon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points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firstly, secondly, thirdly, in conclusion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odd one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sentence that is not about the main idea does not belong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First, wash the potatoes.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Finally, drain them and add salt.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cut them into chips.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Then, fry the chips until golden.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3, 4,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1, 3, 4,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1, 3,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1, 2,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Finally, drain them and add salt.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First, wash the potatoes.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cut them into chips.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Then, fry the chips until golden.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1, 3,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3, 4,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2, 3, 4,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1, 2,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Penguins live in cold places.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They have thick feathers to keep warm.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My brother likes football.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They eat fish and krill.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 beach was crowded.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Children were building sandcastles.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The history test is on Friday.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Families sat under colourful umbrellas.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should be about one main idea.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Sentences in a paragraph all support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last sentence of a paragraph is often a conclusion.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sums up the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691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Finally, they left in the early fifth century.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Second, they built roads and forts.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Third, they built towns with baths and markets.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First, the Romans invaded Britain.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84903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84903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2, 3,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2, 3,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4, 2, 3,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13587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13587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3, 2,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1136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1136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1, 4,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691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Second, they built roads and forts.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Third, they built towns with baths and markets.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First, the Romans invaded Britain.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Finally, they left in the early fifth century.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84903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84903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4, 2,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1, 2,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3, 1, 2,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3587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3587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1136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1136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4, 1,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Our school council meets every Monday.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The members discuss ideas from every class.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 have a pet hamster called Biscuit.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They report back to the headteacher.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Our school council meets every Monday.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The members discuss ideas from every class.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 have a pet hamster called Biscuit.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They report back to the headteacher.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A sentence that is not about the main idea of a paragraph should be moved or removed.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All the sentences should help the same point.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sentences of a paragraph about a journey should follow the order of the journey.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clear order helps the reader follow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In conclusion, regular exercise benefits the whole body.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Firstly, exercise keeps the heart healthy.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Secondly, it helps to build strong muscles and bones.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Thirdly, it improves mood and sleep.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2, 3, 1,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2, 3, 4, 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4, 1, 3,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1204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Eventually, their villages grew into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Ultimately, the colony became a thriving country.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Initially, the settlers struggled to find food.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Subsequently, they learned to farm the land.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3621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3621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3621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3621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3, 4, 1,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94555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94555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1, 2, 3,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52898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52898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1, 2, 4,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1124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1124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1, 4, 3,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Industrial Revolution changed the way people worked.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Factories replaced small workshops in many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 thunderstorm is a violent weather event.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Many families moved from farms to cities to find jobs.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Industrial Revolution changed the way people worked.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Factories replaced small workshops in many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 thunderstorm is a violent weather event.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Many families moved from farms to cities to find jobs.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At sunset, they found shelter in a cave.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By noon, they reached the first ridge.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At dawn, the climbers left the camp.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In the afternoon, a storm rolled 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2, 4,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3, 2, 4,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4, 2,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4, 2,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At dawn, the fishermen pushed out their boats.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In the afternoon, they sailed back to harbour.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At sunset, the catch was sold at the market.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By noon, the nets were full.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1, 4,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3, 2, 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4, 2,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1, 4, 2,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1, 4,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should always be exactly four sentences long.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Paragraphs vary in length.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'Firstly, secondly, thirdly' are suitable for a list of points in a formal argument.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They signal each point in order.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1204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Eventually, their villages grew into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Ultimately, the colony became a thriving country.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Subsequently, they learned to farm the land.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Initially, the settlers struggled to find food.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3621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83621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3, 1, 2,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4555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4555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4, 3, 1,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94555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94555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4, 3, 1,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52898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52898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1, 4, 3,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1124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1124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1, 2, 4,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Secondly, it helps to build strong muscles and bones.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Thirdly, it improves mood and sleep.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In conclusion, regular exercise benefits the whole body.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Firstly, exercise keeps the heart healthy.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3, 1, 4,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3, 2, 1,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4, 1, 2,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4, 1, 2,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order words: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first, next, then, finally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time words: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at dawn, by noon, in the afternoon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points: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firstly, secondly, thirdly, in conclusion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Ordering sentences within a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instructions for making your favourite sandwich in four sentences with order words. Mix the sentences up and ask a friend to put them back in order.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