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After the test: cohesion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paragraphs in non-fiction, with one main idea in each and a new paragraph when the topic changes.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organise non-fiction into paragraphs.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a paragraph is about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topic sentence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sentence that sums up a paragraph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supporting detail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facts and examples that back up the topic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sub-topic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smaller part of a bigger topic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Paragraphs in fiction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The farmer got up before dawn to milk the cows.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 milk was warm and creamy.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He poured it into big silver churns.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By noon the sun was blazing over the field.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The sheep gathered in the shade.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The dog lay panting under the hedge.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5   ○ 4   ○ 3   ○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The princess climbed the tower stairs one slow step at a time.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At the top, a small wooden door stood waiting.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She pushed it open with a trembling hand.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Far away, in the king’s hall, the feast had begun.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Musicians played while the guests danced.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No one noticed that she was missing.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5   ○ 3   ○ 4   ○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“Are you ready?” asked Mia.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“Almost,” said Ravi, tying his laces.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“The bus leaves in five minutes,” she warned.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“I know,” he replied.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The bus honked outside.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They grabbed their bags and ran.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4   ○ 3   ○ 2   ○ 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Jack tiptoed through the dark kitchen.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He lifted the latch of the back door.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The cold night air rushed in.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In the morning, his mother found the door wide open.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She called his name through the house.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There was no reply.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5   ○ 4   ○ 3   ○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Maya crept along the corridor of the old hotel, lantern in hand.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Every door she passed was locked.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The floorboards groaned beneath her boots.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Down in the cellar, meanwhile, the caretaker was polishing silverware.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He hummed an old song as he worked.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The jars of polish gleamed under the bare bulb.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2   ○ 5   ○ 4   ○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Paragraphs in non-fiction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In non-fiction, each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paragraph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has one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main idea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Start a new paragraph when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topic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changes.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Penguins live in the cold lands near the South Pole. ...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Penguins eat fish, squid and krill. ...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topic sentence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first sentence says what the paragraph is about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supporting sentences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give facts, examples and detail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new 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start a new paragraph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linking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words such as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however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addition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link paragraphs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Sun is a star at the centre of our solar system.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It gives us light and heat.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Without it, nothing could live here.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The Moon travels around the Earth.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It takes about twenty-eight days to complete one orbit.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Its gravity pulls the tides in the sea.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Penguins live in the cold lands near the South Pole.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Their thick feathers keep out the icy wind.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Some penguins huddle together to stay warm.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Penguins eat fish, squid and krill.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They catch their food by diving into the sea.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A penguin can stay underwater for several minutes.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should begin with every new sentence.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paragraph groups several sentences about the same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usually begins when the time changes.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change of time, such as 'That evening', is a good place to start a new paragraph.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Two weeks before the match, the team started training.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They ran laps of the field every morning.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Their coach timed each one.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On the day itself, the stadium was packed.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Flags waved in the stands.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The players walked out to a roar from the crowd.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Two weeks before the match, the team started training.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They ran laps of the field every morning.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Their coach timed each one.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On the day itself, the stadium was packed.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Flags waved in the stands.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The players walked out to a roar from the crowd.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29479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Victorian children from poor families often worked in factories.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Some were as young as five.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They worked long hours for very little pay.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Richer children, however, went to school or were taught at home.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Their lessons included reading, arithmetic and music.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Girls were often taught sewing and manners.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105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105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3461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43461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5866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5866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5866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5866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28271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28271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29479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Victorian children from poor families often worked in factories.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Some were as young as five.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They worked long hours for very little pay.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Richer children, however, went to school or were taught at home.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Their lessons included reading, arithmetic and music.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Girls were often taught sewing and manners.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0105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0105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43461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43461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5866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5866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5866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5866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28271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28271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Paragraphs make a text easier to read.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break the text into manageable chunks of ideas.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a non-fiction text a new paragraph begins when the topic changes.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paragraph deals with one main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Penguins live in the cold lands near the South Pole.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Their thick feathers keep out the icy wind.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Some penguins huddle together to stay warm.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Penguins eat fish, squid and krill.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They catch their food by diving into the sea.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A penguin can stay underwater for several minutes.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Volcanoes form where plates in the Earth’s crust move apart or collide.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Magma rises through cracks and collects in a chamber.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Pressure builds until the volcano erupts.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An eruption can destroy villages and farmland.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Ash clouds can ground aircraft for weeks.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However, volcanic soil is very fertile.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4770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The Romans invaded Britain in AD 43 and soon built roads and forts.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Their towns had baths, markets and temples.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Latin became the language of government.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A thousand years later, the Normans arrived.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They built castles across the country to control the people.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The Domesday Book recorded who owned the land.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9282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9282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61688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61688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61688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61688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093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093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6498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6498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scientists poured the liquid into the flask and began to heat it.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At first nothing happened.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 thermometer climbed steadily towards fifty degrees.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Then, without warning, the mixture turned bright green.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Bubbles rose to the surface and began to hiss.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Everyone stepped back from the bench.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should begin in the middle of a sentence.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paragraph always begins at the start of a sentence.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Linking words at the start of a paragraph help the reader move from one idea to the next.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For example: Meanwhile, Later that day, However.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scientists poured the liquid into the flask and began to heat it.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At first nothing happened.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The thermometer climbed steadily towards fifty degrees.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Then, without warning, the mixture turned bright green.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Bubbles rose to the surface and began to hiss.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Everyone stepped back from the bench.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3743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The Sun is a star at the centre of our solar system.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It gives us light and heat.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Without it, nothing could live here.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The Moon travels around the Earth.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It takes about twenty-eight days to complete one orbit.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Its gravity pulls the tides in the sea.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53204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53204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94402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94402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5600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5600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6798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6798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64348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1  Volcanoes form where plates in the Earth’s crust move apart or collide.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2  Magma rises through cracks and collects in a chamber.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3  Pressure builds until the volcano erupts.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4  An eruption can destroy villages and farmland.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5  Ash clouds can ground aircraft for weeks.</a:t>
            </a:r>
          </a:p>
          <a:p>
            <a:pPr algn="l">
              <a:lnSpc>
                <a:spcPct val="115000"/>
              </a:lnSpc>
            </a:pPr>
            <a:r>
              <a:rPr sz="1247" b="0" u="none">
                <a:solidFill>
                  <a:srgbClr val="17213A"/>
                </a:solidFill>
                <a:latin typeface="Arial"/>
              </a:rPr>
              <a:t>6  However, volcanic soil is very fertile.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359249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359249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800447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800447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41645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41645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82843"/>
            <a:ext cx="5257800" cy="36804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82843"/>
            <a:ext cx="5074920" cy="36804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65933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The explorers spent a week in the rainforest, mapping rivers and trails.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Every night they camped beside the water.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Leeches and mosquitoes made sleep difficult.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In the capital, meanwhile, the committee met to discuss the expedition.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 members studied the maps by candlelight.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They voted to send more supplies.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375099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375099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99152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99152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99152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99152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23205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23205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472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472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paragraph can be a single sentence only if it is part of an essay.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single-sentence paragraph can be used for effect in any kind of writing, but it should be used rarely.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sudden event can be a reason to start a new paragraph in a story.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paragraph can mark a change of mood or a surprise.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65933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The explorers spent a week in the rainforest, mapping rivers and trails.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Every night they camped beside the water.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Leeches and mosquitoes made sleep difficult.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In the capital, meanwhile, the committee met to discuss the expedition.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 members studied the maps by candlelight.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They voted to send more supplies.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375099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375099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99152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99152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23205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23205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6472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6472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4725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4725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4770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1  The Romans invaded Britain in AD 43 and soon built roads and forts.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2  Their towns had baths, markets and temples.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3  Latin became the language of government.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4  A thousand years later, the Normans arrived.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5  They built castles across the country to control the people.</a:t>
            </a:r>
          </a:p>
          <a:p>
            <a:pPr algn="l">
              <a:lnSpc>
                <a:spcPct val="115000"/>
              </a:lnSpc>
            </a:pPr>
            <a:r>
              <a:rPr sz="1103" b="0" u="none">
                <a:solidFill>
                  <a:srgbClr val="17213A"/>
                </a:solidFill>
                <a:latin typeface="Arial"/>
              </a:rPr>
              <a:t>6  The Domesday Book recorded who owned the land.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192828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192828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61688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61688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616881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616881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40934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40934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64987"/>
            <a:ext cx="5257800" cy="3509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64987"/>
            <a:ext cx="5074920" cy="3509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827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topic sentence: the first sentence says what the paragraph is about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supporting sentences: give facts, examples and detail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new topic: start a new paragraph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After the test: cohesion · Paragraphs in non-fiction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information text about an animal in three paragraphs: where it lives, what it eats, and how it protects itself.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