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 in fiction, starting a new one when the time, place, speaker or event changes.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 new paragraph at the right place in a story.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 shift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change of time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setting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where and when a story happens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starting a paragraph a little way in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cohesion: linking ideas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lost her key. She searched the garden.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was terrible. , the match went ahead.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However   ○ Therefore   ○ Meanwhile   ○ For 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However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has a new bike. He rides it to school.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 animals live in the rainforest. , jaguars, sloths and toucans.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Also   ○ However   ○ Meanwhile   ○ For 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example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Rodents have strong teeth. , mice and beavers.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However   ○ Also   ○ Therefore   ○ For instance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instance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 in a 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groups sentences about one idea or moment. In a story, start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new 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something important changes.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...the sand was cold under her feet.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That evening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Mia sat by the fire with her grandad.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That evening, ...  The next morning, 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Back at school, ...  Far away, ...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speaker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each time a different person speaks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event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Suddenly, 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surprise or change of mood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expedition set out from the village at first light.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Mules carried tents and food up the rocky path.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By midday the porters were gasping in the thin air.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Years later, Tom still dreamed of that climb.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He kept the old compass on his desk.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Whenever he held it, the mountains came flooding back.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Linking words at the start of a paragraph help the reader move from one idea to the next.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For example: Meanwhile, Later that day, However.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Every paragraph in a story must be the same length.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Paragraph length varies to suit the content and pace.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Maya crept along the corridor of the old hotel, lantern in hand.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door she passed was locked.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 floorboards groaned beneath her boots.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Down in the cellar, meanwhile, the caretaker was polishing silverware.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He hummed an old song as he worked.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jars of polish gleamed under the bare bulb.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Maya crept along the corridor of the old hotel, lantern in hand.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door she passed was locked.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 floorboards groaned beneath her boots.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Down in the cellar, meanwhile, the caretaker was polishing silverware.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He hummed an old song as he worked.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jars of polish gleamed under the bare bulb.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in the middle of a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always begins at the start of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first sentence of a non-fiction paragraph often introduces its main idea.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is called the topic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That evening, ...  The next morning, 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Back at school, ...  Far away, 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speaker: a new line each time a different person speaks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story with at least four paragraphs. Start each new paragraph for a different reason (time, place, speaker, event) and say why in the margin.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