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0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cohesion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how sentences are linked by adverbials such as however and therefore, and by pronouns that refer back.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see how sentences are linked.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cohesion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way ideas are linked in a text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adds information to a verb or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linking word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joins ideas between sentences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Revision: verbs, Standard English and formal writing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One verb in the sentence is in a different tense from the others. Underline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picked up his bag and goes to school.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Ravi picked up his bag and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goes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to school.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and Mia  playing in the garden.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was   ○ were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subjunctive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wish it were Saturday today.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wish it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were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Saturday today.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is the most informal?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need to obtain further information.   ○ We exhausted our supply of paper and therefore requested more.   ○ We ran out of paper, so we asked for more.   ○ There are numerous tasks to complete before the event.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ran out of paper, so we asked for more.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has the correct question tag?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Tom doesn’t play chess, can he?   ○ Tom doesn’t play chess, doesn’t he?   ○ Tom doesn’t play chess, does she?   ○ Tom doesn’t play chess, does he?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doesn’t play chess, does he?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Linking sentences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text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cohesive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when its sentences are linked so that it reads smoothly. Writers link sentences with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linking adverbials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with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that point back to something already mentioned.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day was hot.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However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the water was cold.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Mia lost her key.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searched the garden.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contrast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however, nevertheless, on the other hand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result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therefore, consequently, as a result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meanwhile, afterwards, later, finally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addition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also, furthermore, in addition, moreover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referring back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she, it, they, this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point back to a noun in an earlier sentence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day was hot. However, the water was cold.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day was hot.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However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water was cold.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has a new bike. He rides it to school.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has a new bike.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rides it to school.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weather was terrible. ______, the match went ahead.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ate their lunch. ______, they went out to play.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Afterwards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Afterwards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linking word shows.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Contrast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0233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2302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4371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Addition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98164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50233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02302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54371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98164" y="30632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98164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50233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254371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254371" y="35204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consequently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98164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150233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702302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254371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50233" y="3977639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98164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150233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702302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254371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254371" y="44348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linking word shows.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58884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Contrast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10953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Result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3022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015090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Addition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910953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63022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1015090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463022" y="30632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consequently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358884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910953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015090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910953" y="35204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afterwards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358884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910953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63022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015090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463022" y="3977639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358884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910953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10463022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1015090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1015090" y="44348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reached the beach. Then we built a sandcastle.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reached the beach.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built a sandcastle.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rained all day. Therefore, we stayed inside.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rained all day.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stayed inside.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is a talented painter. ______, she plays the violin.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practised every day. ______, she won the competition.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As a result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As a result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linking adverbial is usually followed by a comma.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However, the match went ahead.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'Furthermore' adds an extra point.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It is a formal way to add information.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linking word shows.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Contrast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0233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2302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4371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Addition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moreover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98164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50233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02302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54371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54371" y="30632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contrast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98164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50233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254371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598164" y="35204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 the other hand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98164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150233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702302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254371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598164" y="3977639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98164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150233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702302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254371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702302" y="44348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addition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598164" y="48920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150233" y="48920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702302" y="48920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5254371" y="48920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254371" y="4892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linking word shows.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358884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Contrast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910953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Result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463022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1015090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Addition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well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358884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910953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015090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1015090" y="30632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contrast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358884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910953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63022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015090" y="35204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358884" y="35204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 the other hand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358884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910953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10463022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1015090" y="3977639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358884" y="3977639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358884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910953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10463022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1015090" y="44348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10463022" y="44348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addition</a:t>
            </a:r>
          </a:p>
        </p:txBody>
      </p:sp>
      <p:sp>
        <p:nvSpPr>
          <p:cNvPr id="92" name="Rectangle 91"/>
          <p:cNvSpPr/>
          <p:nvPr/>
        </p:nvSpPr>
        <p:spPr>
          <a:xfrm>
            <a:off x="9358884" y="48920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910953" y="48920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10463022" y="48920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1015090" y="48920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11015090" y="4892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test was easy. ______, some pupils found it difficult.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hotel has a pool. ______, there is a gym.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Moreover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Moreover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was late. Meanwhile, the class had started.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was late.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Meanwhile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class had started.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brother plays chess. Moreover, he is good at it.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brother plays chess.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Moreover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he is good at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crossed the desert. ______, they reached the coast.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plan looked perfect on paper. ______, it failed within a week.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so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so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'For instance' and 'for example' do the same job.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introduce an example.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Repeating a noun again and again helps a text to be cohesive.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Too much repetition weakens a text; pronouns and linking words give variety.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was long. On the other hand, it was beautifully made.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was long.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On the other hand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it was beautifully made.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pupils designed posters. Later, they displayed them in the hall.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pupils designed posters.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Later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they displayed them in the hall.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contrast: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however, nevertheless, on the other hand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result: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therefore, consequently, as a result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meanwhile, afterwards, later, finally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Recognising cohesion: linking ideas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Take a paragraph from a story you are reading. Underline every linking word and circle every pronoun that refers back. Say what each one does.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