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keeping the tense the same; was and were in standard english; recognising the subjunctive; using the passive; formal and informal writing; formal vocabulary; standard english; question tags.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consistent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staying the same all the way through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tense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that has already happened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 tense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that happens now or regularly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formal writing and teaching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agree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match: a singular subject takes a singular verb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synonyms and antonyms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word has a similar meaning to compact?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burning   ○ well-off   ○ small   ○ fatigued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small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is the opposite of wet?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closed   ○ noisy   ○ dry   ○ smooth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Tick the two words that have a similar meaning to fatigued.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brisk   ○ sleepy   ○ tricky   ○ exhausted   ○ terrified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sleepy; exhausted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is the opposite of decrease?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generous   ○ down   ○ narrow   ○ increase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increase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word has the weakest meaning?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furious   ○ cross   ○ annoyed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annoyed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Keeping the tense the same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Spotting and fixing a verb that changes tense by mistake.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Was and were in Standard English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Choosing was or were so that the verb agrees with its subject.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the subjunctive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subjunctive form: if I were, I wish it were and it is vital that he be.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the passive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Changing sentences from active to passive and back, and leaving out the agent.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Formal and informal writing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Telling formal language from informal language, and choosing the right one for the reader.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Formal vocabulary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Choosing formal words instead of everyday ones: get → obtain, help → assist.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92624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5020056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77440" y="5020056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Spotting and fixing non-standard grammar such as I done it, them books and double negatives.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26479" y="4992624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36207" y="5020056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Question tags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79" y="5020056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Short questions added to the end of a statement: It’s cold, isn’t 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Underline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picked up his bag and goes to school.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picked up his bag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goes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Underline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shout and ran to the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shout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______ happy to see the sunshine.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______ waiting at the bus stop.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wish it were Saturday today.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wish it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Saturday today.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subjunctive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 were taller, I would join the basketball team.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I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taller, I would join the basketball team.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say who did the action.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followed the river.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river was followed.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so that it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say who did the action.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has caught the bright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bright kite has been caught.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Thank you very much for the gift.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believe that the plan is too risky.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large number of people attended.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Loads of people turned up.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Loads of people turned up.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would like to enquire when the shop opens.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remember to submit your forms.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Everyone should contribute to the effort.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Don’t forget to hand in your forms.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Don’t forget to hand in your forms.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rules do not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let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pupils leave early.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permit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task was very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hard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difficult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can run more faster than me.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friend and I went to the park.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1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15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should of called.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4815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387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can run faster than me.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9387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647944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647944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should have called.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647944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friend and I went to the park.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can run more faster than me.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81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815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went home.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815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9387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can run faster than me.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9387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647944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647944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gone home.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647944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walked, wouldn’t she?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walked, did she?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walked, didn’t she?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walked, didn’t she?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walked, didn’t he?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don’t live nearby, do they?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girls don’t live nearby, do they?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don’t live nearby, don’t they?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don’t live nearby, has they?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don’t live nearby, do 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verb that completes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 stays the same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sings while her brother ______ the piano.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played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playing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plays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plays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verb that completes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 stays the same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rings, the pupils ______ up.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lining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line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line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lined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Where was you yesterday?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Where were you yesterday?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results of the test was announced on Friday.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results of the test were announced on Friday.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'We recommend that the report be finished.' uses the subjunctive.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After 'recommend that' the formal subjunctive 'be' is used instead of 'is'.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spoke as though she were the queen.' uses the subjunctive.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'Were' is used because she is not the queen; it is imagined.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bench will be pushed gently by a sleepy sailor.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sleepy sailor will push the bench gently.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active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voice. Keep the same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parcels had been stolen eagerly by Ella.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Ella had stolen the parcels eagerly.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Keeping the tense the same: Spotting and fixing a verb that changes tense by mistake.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Was and were in Standard English: Choosing was or were so that the verb agrees with its subject.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Recognising the subjunctive: The subjunctive form: if I were, I wish it were and it is vital that he be.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verbs, Standard English and formal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