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Summer · Consolidation: revising the tested content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ir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73758"/>
            <a:ext cx="846277" cy="86685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detectiv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revise: synonyms; antonyms; synonyms and antonyms together.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remember what I have learned and use it.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synonym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with a similar meaning to another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30124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30124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thesaurus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30124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book of words grouped by meaning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04800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04800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shade of meaning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04800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small difference in strength or feeling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379476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379476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context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379476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words around a word that help show its meaning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454152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454152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antonym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454152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word with the opposite meaning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" y="5288280"/>
            <a:ext cx="3200400" cy="61874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31520" y="5288280"/>
            <a:ext cx="301752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opposite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23360" y="5288280"/>
            <a:ext cx="6035040" cy="6187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as different as possible</a:t>
            </a:r>
          </a:p>
        </p:txBody>
      </p:sp>
      <p:pic>
        <p:nvPicPr>
          <p:cNvPr id="25" name="Picture 24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Revision: colons, semi-colons, lists and notes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punctuation mark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was cold  the wind was blowing.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:   ○ ;   ○ ,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punctuation mark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Mia plays the violin  her brother plays the drums.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,   ○ :   ○ ;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;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Add the missing punctuation to the bullet list.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You will need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pencil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sharpener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ruler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• a calculator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You will need: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a pencil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a sharpener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a ruler</a:t>
            </a:r>
          </a:p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• a calculator.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punctuation mark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Although it was raining  the match went ahead.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,   ○ :   ○ ;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,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Add the missing colon to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weather was perfect not a cloud in the sky.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weather was perfect: not a cloud in the sky.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What this sheet revises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Each question comes from one of the lessons below. If a question is tricky, look back at that lesson’s sheet and slides.</a:t>
            </a:r>
          </a:p>
        </p:txBody>
      </p:sp>
      <p:pic>
        <p:nvPicPr>
          <p:cNvPr id="8" name="Picture 7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Synonyms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Words with a similar meaning, and choosing the one that fits best.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Antonyms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Words with opposite meanings, and prefixes that make the opposite.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Synonyms and antonyms together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Telling synonyms from antonyms, spotting the odd one out and choosing the best word.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a similar meaning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happy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tasty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cheerful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cheerful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small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sleepy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a similar meaning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scorching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well-off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stunning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downcast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hot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hot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word to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heavy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big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happy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open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light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sad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small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closed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228600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Draw a line to match each word to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early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up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big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old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down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new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small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late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046720" y="4637836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weak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heavy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early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strong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strong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brave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light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heavy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heavy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pessimist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early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precise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have a similar meaning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compact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clever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livid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miniature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miniature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minute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minute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scared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have a similar meaning to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exhausted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shine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muddy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drained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drained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tired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tired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smart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increase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decrease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decrease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old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ascend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optimist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full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empty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empty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new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generous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ascend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two words are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synonyms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antonyms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Synonyms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Antonyms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difficult – easy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quiet – noisy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brave – cowardly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angry – furious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clever – bright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two words are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synonyms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antonyms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Synonyms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Antonyms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0632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0632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wide – narrow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0632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5204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5204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quiet – noisy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10463022" y="35204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3977639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3977639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clever – bright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3977639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3977639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4348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4348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strange – odd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4348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9358884" y="44348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4892040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4892040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brave – cowardly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4892040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63022" y="4892040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strongest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meaning?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scared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nervous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terrified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terrified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has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strongest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meaning?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terrified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terrified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scared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nervous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are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difficult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effortless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effortless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easy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easy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thick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down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two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words that are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quiet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contract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noisy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noisy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expand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thunderous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thunderous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491947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00800" y="491947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fact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replacing the underlined word with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knight was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brave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knight was cowardly.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opposite.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replacing the underlined word with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pool was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deep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pool was shallow.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opposite.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replacing the underlined word with a word that has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similar meaning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 was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irate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when the gate was left open.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farmer was enraged when the gate was left open.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word with a similar meaning that fits the sentence.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Rewrite the sentence, replacing the underlined word with a word that has a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similar meaning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wore a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recent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coat to school.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She wore a fresh coat to school.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word with a similar meaning that fits the sentence.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replacing the underlined word with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wall was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rough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wall was smooth.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opposite.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sentence, replacing the underlined word with its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opposite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It was a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wide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road.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It was a narrow road.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suitable opposite.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'Gaze' and 'glance' mean exactly the same.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gaze is a long look; a glance is a very quick look.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'Scrumptious' is a synonym of 'delicious'.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Both describe food that tastes very good.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Synonyms: Words with a similar meaning, and choosing the one that fits best.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Antonyms: Words with opposite meanings, and prefixes that make the opposite.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Synonyms and antonyms together: Telling synonyms from antonyms, spotting the odd one out and choosing the best word.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Consolidation: revising the tested content · Revision: synonyms and antonyms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Choose the lesson from this sheet that you found most difficult. Write three new questions of your own for a friend, with an answer sheet, then swap and mark each other’s work.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