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Consolidation: revising the tested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revise: colons and semi-colons; colons; semi-colons; punctuating bullet points; writing in note form; choosing punctuation to mark boundaries.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colon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that introduces a list or an explanation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semi-colon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that joins two related main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 stand alone as a sentence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complete clause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 that makes sense alone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explanation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that say why or what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Revision: commas, apostrophes and speech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is inviting Sam to come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Come, in Sam.   ○ Come in, Sam.   ○ Come in Sam.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Come in, Sam.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Since the road was closed the, bus turned back.   ○ Since the road was closed the bus turned back.   ○ Since, the road was closed the bus turned back.   ○ Since the road was closed, the bus turned back.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Since the road was closed, the bus turned back.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talking to Ravi?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Did you hear that, Ravi?   ○ Did you hear that Ravi?   ○ Did, you hear that Ravi?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Did you hear that, Ravi?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 you finish early Mr Khan will give you a sticker.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If you finish early, Mr Khan will give you a sticker.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commas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 Saturday I played chess badminton cricket and football with my cousins.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On Saturday I played chess, badminton, cricket and football with my cousins.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revises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Colons and semi-colons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first look at colons before a list or explanation and semi-colons between related clauses.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Colons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colon before a list and before an explanation.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Semi-colons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Joining related clauses with a semi-colon, and separating complex list items.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Punctuating bullet points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Colons before a bullet list, and capital letters and full stops in the list.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Writing in note form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Turning sentences into short notes that keep the important facts.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Choosing punctuation to mark boundaries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Choosing between a comma, colon, semi-colon and full stop to mark where parts of a sentence meet.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plays the violin ______ her brother plays the drums.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recipe needs three ingredients ______ flour, eggs and butter.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need three things ______ a pencil, a ruler and a rubber.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plays the violin ______ her brother plays the drums.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semi-colon is used at the end of a sentence instead of a full stop.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semi-colon links two parts of one sentence; a full stop ends a sentence.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'It was cold; the wind was blowing.'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parts are main clauses and they are closely related.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Remember to bring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sun hat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coat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Remember to bring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sun hat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coat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trip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hand in your form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pack your lunch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arrive by eight o’clock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bring a coat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trip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and in your form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ack your lunch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rrive by eight o’clock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ring a coat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no more than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9 words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Keep the important facts.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 make the model you need card, glue and scissors, and it takes about an hour.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Model: card, glue, scissors; about 1 hour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 notes with the key facts and no more than the number of words allowed.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no more than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9 words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Keep the important facts.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 was built in 1850 and repaired after the flood of 1952.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Old bridge: built 1850; repaired after 1952 flood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 notes with the key facts and no more than the number of words allowed.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had one aim in life ______ to be a pilot.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pupils walk to school ______ others come by bus.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room was silent nobody dared to speak.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room was silent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nobody dared to speak.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had only one wish to see the sea.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had only one wish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see the sea.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colon is followed by a capital letter in a list.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After a colon in the middle of a sentence the next word is lower-case unless it is a name.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recipe needs these ingredients: flour, eggs and butter.'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 colon follows the complete clause, before the list.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audience laughed at the first joke. By the end they were howling.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audience laughed at the first joke; by the end they were howling.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Rain had fallen all week. The fields were beginning to flood.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Rain had fallen all week; the fields were beginning to flood.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school rules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tidy up at the end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look after the equipment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walk in the corridor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school rules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idy up at the end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ook after the equipment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alk in the corridor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How to look after a pet rabbit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give it fresh water every day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let it exercise in the garden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clean its hutch each week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feed it hay and vegetables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How to look after a pet rabbit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ive it fresh water every day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et it exercise in the garden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lean its hutch each week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eed it hay and vegetables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good set of notes is always longer than the original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Notes are shorter than the original.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Notes should keep every word of the original sentence in the same order.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Small words can be dropped and the order can change if the meaning stays.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Using a colon after 'the' in 'I bought the: bread and the butter' is correct.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words before a colon must form a complete clause; 'I bought the' does not.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colon can be used between two clauses when the second explains the first.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'The result was clear: the home team had won by a mile.'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Colons and semi-colons: A first look at colons before a list or explanation and semi-colons between related clauses.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Colons: A colon before a list and before an explanation.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Semi-colons: Joining related clauses with a semi-colon, and separating complex list items.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colons, semi-colons, lists and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most difficult.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