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commas to make the meaning clear; commas after fronted adverbials and clauses; commas in a list; apostrophes for missing letters; apostrophes for possession; punctuating direct speech.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separates parts of a sentence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ambiguous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be understood in two ways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addressing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speaking to someone by name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put at the front of a sentence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at the start of a sentence that says when, where or how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clause that depends on a main clause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parenthesis, dashes and hyphens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Use a pair of commas to show the extra information (the parenthesis).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moon which was full lit up the garden.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moon, which was full, lit up the garden.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a single dash to show the extra comment at the end.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will see you tomorrow if I am well enough.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will see you tomorrow – if I am well enough.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means the writer met about twenty people?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met twenty-odd people.   ○ I met twenty odd people.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met twenty-odd people.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hyphens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mother in law lives in York.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mother-in-law lives in York.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explorers – tired and hungry – reached the camp at dusk.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explorers –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tired and hungry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– reached the camp at dusk.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Commas to make the meaning clear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How one comma can change the meaning of a sentence.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Commas after fronted adverbials and clauses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comma after an opening phrase or subordinate clause, and none when it comes second.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Commas in a 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Separating the items of a list with commas, with and before the last item.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Apostrophes for missing letters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Contractions such as don’t, can’t and they’re.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Apostrophes for possession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Showing who owns something: the girl’s coat, the girls’ coats, the children’s coats.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Punctuating direct speech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Inverted commas, commas, question marks and exclamation marks in direct speech.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inviting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come in?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 in, Sam.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Come in, Sam.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 in Sam.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Come, in Sam.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tells us that the writer is speaking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Grandma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 Grandma.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Let’s, eat Grandma.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Let’s eat, Grandma.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Let’s eat, Grandma.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ended, everyone clapped.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After the film ended, everyone clapped.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After, the film ended everyone clapped.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 everyone, clapped.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After the film ended everyone clapped.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 the, farmer locked the gate.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As, the sun set the farmer locked the gate.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set, the farmer locked the gate.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As the sun set, the farmer locked the gate.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 the sun set the farmer locked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'We saw lions, zebras and giraffes.'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first two items are separated by a comma and the last two by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goes between the last two items in a list instead of the word 'and'.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last two items are usually joined by 'and', with no comma.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we’ve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that’s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 have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that 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have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weren’t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won’t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you are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were not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will not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hat of the girl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girl’s hat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shoes of the driver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driver’s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“Where are you going?” asked Mia, the question mark is correctly placed.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question mark belongs inside the inverted commas because it is part of what was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telling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children to be quiet?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 quiet, children.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 quiet, children.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Be, quiet children.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 quiet children.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talking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to Ravi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Did, you hear that Ravi?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Did you hear that, Ravi?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Did you hear that, Ravi?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Did you hear that Ravi?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 I laid the 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Mum cooked supper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laid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Since the road was closed the bus turned back.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Since the road was closed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bus turned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 make the model you need to stick the sides add the windows fold the edges and paint the roof.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 make the model you need to stick the sides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add the windows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fold the edges and paint the roof.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my bag I packed some sandwiches a pair of gloves a torch a map and a bottle of water.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In my bag I packed some sandwiches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pair of gloves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torch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map and a bottle of water.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 would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I’d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Id’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could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couldn’t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couldn’t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couldnt’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could’nt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 babies’ cots' means the cots belong to more than one baby.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comes after the plural 'babies'.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Names ending in 's' such as 'James' can take apostrophe + s: 'James’s book'.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'James’s' and 'James’' are accepted; adding 's' matches how we say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hurry announced Mia we can catch the bus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If you hurry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announced Mia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can catch the bus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 explained Tom.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explained 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Commas to make the meaning clear: How one comma can change the meaning of a sentence.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Commas after fronted adverbials and clauses: A comma after an opening phrase or subordinate clause, and none when it comes second.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Commas in a list: Separating the items of a list with commas, with and before the last item.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commas, apostrophes and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