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Consolidation: revising the tested 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revise: prefixes and suffixes; word families; antonyms; synonyms.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added to the start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suffix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added to the end of a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word you start with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derived word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made by adding a prefix or suffix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word family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with the same root and related meanings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part that carries the main meaning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Revision: pronouns, determiners, prepositions and sentences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all the pronouns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was raining, so we stayed inside.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It, we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word class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packed a sandwich and an apple.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co-ordinating conjunction   ○ preposition   ○ determiner   ○ subordinating 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determiner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Is the underlined phrase the subject or the object of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Ben wanders.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subject   ○ object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subject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correct punctuation mark at the end of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What a lovely surprise that 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What a lovely surprise that is!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What a brilliant goal that was.   ○ What a brilliant goal that was!   ○ what a brilliant goal that was!   ○ What a brilliant goal that was?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What a brilliant goal that was!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revises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Prefixes and suffixes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How prefixes and suffixes change the meaning of a word, and how the spelling changes.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Word families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Words that share a root and have related meanings: sign, signal, signature.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Antonyms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Words with opposite meanings, and prefixes that make the opposite.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Synonyms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Words with a similar meaning, and choosing the one that fits best.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prefix or suffix to its meaning.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-less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dis-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-ness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not or the opposite of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not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without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the state of being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28600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prefix or suffix to its meaning.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-ness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-ful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re-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full of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again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the state of being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not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friend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aquatic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fiery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fiend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befriend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befriend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friendly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friendly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sign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sing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silence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resign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resign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friendship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design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opposite of the word in bold by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fair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unfair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opposite of the word in bold by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happy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unhappy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have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downcast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glum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glum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tiny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initiate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sad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significant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have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big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effortless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enormous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enormous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vast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vast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cease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chuckle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-ness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lazy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laziness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Make a new word. Write it on the line.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suffix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-ment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move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 Take care with the spelling.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movement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sign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signal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signature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resign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scribe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prescribe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inscription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description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scrub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scrub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wall was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rough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wall was smooth.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room was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bright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room was dim.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'Tiny' is a synonym for 'small'.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Tiny means very small.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'Whisper' is a good synonym for 'shout'.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are almost opposites: one is very quiet, the other very loud.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make shorter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shortly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shorten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shorten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shorter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shortness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means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able to be enjoyed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enjoyment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enjoyful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enjoyless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enjoyable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enjoyable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aquatic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aqua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aqua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acorn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aquatic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photo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acorn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aqua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aqua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was 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rich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He was a poor man.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wide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road.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It was a narrow road.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'Scrumptious' is a synonym of 'delicious'.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Both describe food that tastes very good.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'Commence' is a more formal synonym for 'begin'.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has the same meaning but is used in formal writing.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Prefixes and suffixes: How prefixes and suffixes change the meaning of a word, and how the spelling changes.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Word families: Words that share a root and have related meanings: sign, signal, signature.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Antonyms: Words with opposite meanings, and prefixes that make the opposite.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prefixes, suffixes and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most difficult.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