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Summer · Consolidation: revising the tested content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Revision: pronouns, determiners, prepositions and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writ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73758"/>
            <a:ext cx="846277" cy="86685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pronouns, determiners, prepositions and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revise: pronouns; determiners, conjunctions and prepositions; subjects and objects; statements, questions, commands and exclamations; capital letters and end punctuation; recognising the passive.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pronouns, determiners, prepositions and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pronoun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takes the place of a noun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personal pronoun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I, you, he, she, it, we, they, me, him, her, us, them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possessive pronoun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mine, yours, his, hers, ours, theirs: it stands alone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possessive determiner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my, your, her, our, their: it comes before a noun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determiner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comes before a noun: the, my, some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joins clauses or words: and, because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pronouns, determiners, prepositions and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Revision: nouns, verbs, adjectives, adverbs and tenses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all the nouns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baker made a cake.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baker, cake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adverb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is taking the bright bag nervously.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nervously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word class is the underlined word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stayed inside because it was raining.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determiner   ○ preposition   ○ conjunction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conjunction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What kind of verb is the underlined word?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Ravi fixed the bright shed carefully.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auxiliary verb   ○ main verb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main verb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verb or verbs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farmers arrive carefully.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arrive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pronouns, determiners, prepositions and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revises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pronouns, determiners, prepositions and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Pronouns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Personal pronouns, possessive pronouns and possessive determiners.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Determiners, conjunctions and prepositions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Articles, demonstratives, possessives and quantifiers; co-ordinating and subordinating conjunctions; prepositions.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Subjects and objects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that does the action (subject) and the noun it is done to (object).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Statements, questions, commands and exclamations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four sentence types and how to tell them apart.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Capital letters and end punctuation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Marking the start and end of every sentence, and capital letters for names and I.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79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36207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Recognising the passive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5279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Active and passive sentences: who does the action, and what happens to the subject.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pronouns, determiners, prepositions and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thanked me for the present.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They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thanked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me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for the present.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smiled at me.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smiled at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me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pronouns, determiners, prepositions and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brother plays football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in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park.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preposition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preposition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co-ordinating conjunction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subordinating conjunction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determiner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like cheese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my sister likes jam.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preposition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subordinating conjunction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co-ordinating conjunction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co-ordinating conjunction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determiner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pronouns, determiners, prepositions and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underlined phrase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object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builder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built the ladder.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subject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subject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object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underlined phrase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object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fox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jumps.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object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subject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subject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pronouns, determiners, prepositions and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 mark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at the end of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Have you finished your homework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Have you finished your homework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 mark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at the end of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Wash your hands before lunch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Wash your hands before lunch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pronouns, determiners, prepositions and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Please Close the door.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Please close the door?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please close the door.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Please close the door.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Please close the door.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what a brilliant goal that was!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What a brilliant goal that was?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What a brilliant goal that was!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What a brilliant goal that was!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What a brilliant goal that was.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pronouns, determiners, prepositions and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passive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kites have been chased loudly by Leo.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The kites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have been chased loudly by Leo.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passive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delicate river is drawn happily by Jack.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The delicate river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is drawn happily by Jack.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pronouns, determiners, prepositions and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possessive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lunchbox on the table was not mine.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lunchbox on the table was not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mine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possessive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That coat is not mine; it belongs to her.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That coat is not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mine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; it belongs to 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pronouns, determiners, prepositions and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co-ordinating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will tidy my room or my mum will be cross.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will tidy my room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or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my mum will be cross.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co-ordinating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we had finished our lesson, we walked along the river and counted two ducks.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we had finished our lesson, we walked along the river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and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counted two ducks.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pronouns, determiners, prepositions and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could replace the underlined words as the object in the sentence?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happy cats caught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 muddy balls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them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him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could replace the underlined words as the object in the sentence?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Leo built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 tent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him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them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pronouns, determiners, prepositions and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statement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exclamation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starts with 'What'.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has an extraordinary talent.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What an extraordinary talent Ravi has!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statement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visitors had arrived before lunch.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Had the visitors arrived before lunch?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pronouns, determiners, prepositions and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'How quickly the summer has gone!'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is an exclamation that starts with 'How', so an exclamation mark is right.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'Can you pass the salt?'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is a question, so it ends with a question mark, and it starts with a capital letter.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pronouns, determiners, prepositions and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 voice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Omar washed a delicate kettle.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door was closed by Aisha.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door was closed by Aisha.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gardener built the tent.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doctor found the heavy kettle.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 voice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had hidden a bright bucket.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noisy driver had mended the rusty bike.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baker had washed the old kettle.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window had been washed by a brave gardener.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window had been washed by a brave gardener.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pronouns, determiners, prepositions and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Pronouns: Personal pronouns, possessive pronouns and possessive determiners.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Determiners, conjunctions and prepositions: Articles, demonstratives, possessives and quantifiers; co-ordinating and subordinating conjunctions; prepositions.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Subjects and objects: The noun that does the action (subject) and the noun it is done to (object).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pronouns, determiners, prepositions and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most difficult.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