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nouns and verbs; adjectives and adverbs; word classes together; verbs, auxiliary verbs and verb forms; present tense; past tense.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describes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us more about a verb, an adjective or another adverb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comparative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compares two things: taller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superlative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compares three or more: tallest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person, place, thing or idea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action or state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relative clauses, phrases and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which has a red sail is tied to the jetty.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go if you come with 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relative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girl, who wrote the story, lives next door.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girl,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 wrote the story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lives next door.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tiny kitten under the table began to purr.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kitten under the table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sentence that contains a relative clause.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cousin, who plays for the school team, likes pizza.   ○ The cat on the wall watched the birds.   ○ The match was cancelled although the sun was shining.   ○ Mia hoped that it would not rain.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cousin, who plays for the school team, likes pizza.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Nouns and verbs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Common, proper, collective, concrete and abstract nouns; action, linking and auxiliary verbs.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 and adverbs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adjectives and adverbs apart, and turning adjectives into adverbs.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Word classes together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Finding every kind of word in a sentence: nouns, verbs, adjectives, adverbs, pronouns, determiners, prepositions and conjunctions.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Verbs, auxiliary verbs and verb forms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Main verbs, auxiliary verbs and the tense they make together.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tense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simple present, present progressive and present perfect.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tense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simple past, past progressive and past perfect, with irregular verbs.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bird sang in the tree.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bird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sang in 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tree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read a story.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teacher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read 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story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gardener was breaking the fence silently.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gardener was breaking the fence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silently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has built the wooden ladder gently.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has built the wooden ladder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gently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football in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determiner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jumped onto the wall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sat beside a flowerpot.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conjunction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conjunction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wooden bag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auxiliary verb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verb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broke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old windows quietly.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verb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verb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auxiliary verb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is lifting the parcel proudly.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lifting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parcel proudly.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pushes a gate silently.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pushes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gate silently.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were washing the golden bike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drivers had washed the golden bike loudly.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pilot was pushing the enormous gates happily.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pilot had pushed the enormous gates happily.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Mr Evans seemed certain that the committee would agree.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Mr Evans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seemed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certain that the committee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would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agree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fleet of ships had sailed into the harbour.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fleet of ships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sailed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into the harbour.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Of the three runners, Omar finished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fastest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fastest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the ______ boy in the whole class.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unkind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kindest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old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builder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was hiding the narrow kites beyond the museum silently.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 verb.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'builder' names a person, place or thing, so it is a noun, not a 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old foxes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chase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the kite happily, and they wait.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46755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713884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126507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126507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'chase' tells us the action, so it is a verb, not an adverb.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driver is lifting a rusty parcel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driver was lifting a rusty parcel clumsily.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is pushing the bench quickly.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was pushing the bench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'A doctor is taking the baskets.' is in the simple present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'is taking' uses 'is' or 'are' with the -ing form, so it is the present progressive, not the simple present.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drivers are throwing the wooden bags.'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'are throwing' uses 'is' or 'are' with the -ing form, so it is the present progressive, not the simple present.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clever gardeners had built the tiny fence quickly.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clever gardeners were building the tiny fence quickly.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had hidden the ball proudly.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Ben was hiding the ball proudly.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Nouns and verbs: Common, proper, collective, concrete and abstract nouns; action, linking and auxiliary verbs.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Adjectives and adverbs: Telling adjectives and adverbs apart, and turning adjectives into adverbs.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Word classes together: Finding every kind of word in a sentence: nouns, verbs, adjectives, adverbs, pronouns, determiners, prepositions and conjunctions.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nouns, verbs, adjectives, adverbs and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