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Consolidation: revising the tested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writin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revise: relative clauses; expanded noun phrases; main and subordinate clauses; coordinating and subordinating conjunctions; adverbs of possibility; modal verbs.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with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expanded noun phrase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phrase with extra detail added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modifier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that adds detail to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Word families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Three of these words are in the same word family as sign. Which word is the odd one out?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signal   ○ sing   ○ resign   ○ assign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Tick the two words that belong to the word family of friend.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friendly   ○ paragraph   ○ fiery   ○ friendless   ○ fried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friendly; friendless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root word belongs to the word family of childhood?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act   ○ child   ○ chill   ○ tele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child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Three of these words are in the same word family as tele. Which word is the odd one out?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telephone   ○ telecommunications   ○ tell   ○ telegraph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tell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Tick the two words that belong to the word family of port.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transport   ○ pork   ○ post   ○ signpost   ○ airport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transport; airport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revises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Relative clauses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Relative pronouns (who, whom, whose, which, that, where, when), relative clauses, commas, and leaving the pronoun out.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Expanded noun phrases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Noun phrases that give extra detail with adjectives, prepositional phrases and relative clauses.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Main and subordinate clauses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Telling main clauses from subordinate clauses, and simple, compound and complex sentences.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Coordinating and subordinating conjunctions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And, but, or, so and the subordinating conjunctions that start a subordinate clause.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Adverbs of possibility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Perhaps, probably, certainly and other adverbs that show how certain something is.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Modal verbs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Can, could, may, might, will, would, shall, should, must and ought: ability, permission, advice and degrees of possibility.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that chases every ball is asleep now.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chases every ball is asleep now.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pronoun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 that works at the surgery was kind to everyone.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that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works at the surgery was kind to everyone.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your coat when you go outside.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your coat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go outside.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stayed home because I was ill.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stayed home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was ill.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3425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0348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will certainly be late.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98164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34256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70348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98164" y="30632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will definitely snow tonight.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598164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34256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070348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98164" y="3772408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Perhaps it will snow tonight.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98164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334256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70348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70348" y="4481576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Maybe the bus will be late.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598164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334256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070348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70348" y="5190744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94976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831067" y="2606040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will possibly win the match.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358884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094976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831067" y="3063240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831067" y="3063240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Perhaps it will snow tonight.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358884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094976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31067" y="3772408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31067" y="3772408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will certainly be late.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358884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094976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831067" y="4481576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358884" y="4481576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Maybe the bus will be late.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358884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094976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831067" y="5190744"/>
            <a:ext cx="736092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831067" y="5190744"/>
            <a:ext cx="736092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bicycle, which has a flat tyre, is in the garage.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bicycle,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which has a flat tyre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is in the garage.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farmer, who drives the old tractor, sells eggs at the gate.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farmer,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who drives the old tractor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sells eggs at the gate.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girl in the corner dropped her ticket.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 girl in the corner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dropped her ticket.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smell of toast filled the kitchen.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The smell of toast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filled the kitchen.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'Although the road was long, we enjoyed the walk.' has a subordinate clause.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'Although the road was long' begins with a subordinating conjunction and cannot stand alone.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road was long, but we enjoyed the walk.' has a subordinate clause.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'But' joins two main clauses of equal importance, so there is no subordinate clause.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packed his bag before he left.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Ravi knew that the gate was open.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with the muddy boots waved to us.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lady, who runs the bakery, smiled at us.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lady, who runs the bakery, smiled at us.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sentence that contains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relative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match was cancelled although the sun was shining.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lady at the station sold us tickets.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hoped that it would not rain.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market, where we buy our vegetables, is busy on Saturdays.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market, where we buy our vegetables, is busy on Saturdays.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'Presumably' and 'undoubtedly' show the same level of certainty.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'Undoubtedly' means there is no doubt; 'presumably' means the writer is only supposing.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Adverbs of possibility are the only way to show degrees of possibility.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Modal verbs such as might, should and must can also show degrees of possibility.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library,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castle,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doctor,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83464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88036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where I borrowed this book, opens at nine.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3464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8036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which overlooks the sea, is open all week.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3464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8036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 speaks four languages, arrived early.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2286000" y="299466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2286000" y="395478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2286000" y="491490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Match each beginning to the ending that completes the sentence. Draw a line between them.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lady,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16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The kite,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26280"/>
            <a:ext cx="1737360" cy="77724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Arial"/>
              </a:rPr>
              <a:t>December,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595360" y="260604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41080" y="260604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which has a long red tail, belongs to my brother.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595360" y="356616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41080" y="356616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who runs the bakery, knows everyone in town.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595360" y="4526280"/>
            <a:ext cx="2971800" cy="7772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641080" y="4526280"/>
            <a:ext cx="2880360" cy="7772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u="none">
                <a:solidFill>
                  <a:srgbClr val="17213A"/>
                </a:solidFill>
                <a:latin typeface="Arial"/>
              </a:rPr>
              <a:t>when we decorate the tree, is a cold month.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804672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8046720" y="2994660"/>
            <a:ext cx="548640" cy="96012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8046720" y="4914900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enormous slice of cake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bunch of red roses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because it was late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sat down beside her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old bridge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long, dark tunnel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jumped over the wall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house on the corner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77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77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39776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686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6868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best friend from school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686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686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6868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1440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1440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loudest bell in the town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1440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1440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358884" y="51440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clock,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which strikes every hour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, is nearly a hundred years old.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only adds extra information.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clock is nearly a hundred years old.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Read the sentence. The relative clause is underlined. Is it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extra information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that could be taken out?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girl </a:t>
            </a:r>
            <a:r>
              <a:rPr sz="1967" b="0" u="sng">
                <a:solidFill>
                  <a:srgbClr val="17213A"/>
                </a:solidFill>
                <a:latin typeface="Arial"/>
              </a:rPr>
              <a:t>that sings in the choir</a:t>
            </a:r>
            <a:r>
              <a:rPr sz="1967" b="0" u="none">
                <a:solidFill>
                  <a:srgbClr val="17213A"/>
                </a:solidFill>
                <a:latin typeface="Arial"/>
              </a:rPr>
              <a:t> is in my class.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only adds extra information.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needed to show which one is meant.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needed to show which one is meant.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60578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Now write the sentence again </a:t>
            </a:r>
            <a:r>
              <a:rPr sz="1475" b="1" u="none">
                <a:solidFill>
                  <a:srgbClr val="17213A"/>
                </a:solidFill>
                <a:latin typeface="Arial"/>
              </a:rPr>
              <a:t>without</a:t>
            </a:r>
            <a:r>
              <a:rPr sz="1475" b="0" u="none">
                <a:solidFill>
                  <a:srgbClr val="17213A"/>
                </a:solidFill>
                <a:latin typeface="Arial"/>
              </a:rPr>
              <a:t> the underlined clause.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5861"/>
            <a:ext cx="5257800" cy="59161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5861"/>
            <a:ext cx="5074920" cy="59161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girl is in my class.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'Even though' is a subordinating conjunction made of two words.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introduces a subordinate clause, and some conjunctions are made of more than one word.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'We took a torch in case it was dark', the words 'in case' are a preposition and a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'In case' is a two-word subordinating conjunction introducing 'it was dark'.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Relative clauses: Relative pronouns (who, whom, whose, which, that, where, when), relative clauses, commas, and leaving the pronoun out.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Expanded noun phrases: Noun phrases that give extra detail with adjectives, prepositional phrases and relative clauses.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Main and subordinate clauses: Telling main clauses from subordinate clauses, and simple, compound and complex sentences.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relative clauses, phrases and clauses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most difficult.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