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words in the same word family and to use the root to understand and spell related words.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words in a word family.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with the same root and related meanings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part that carries the main meaning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connected in meaning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look-alike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looks similar but is not related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Prefixes and suffixes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word means without hope?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hopeness   ○ hopeful   ○ hopeless   ○ hopement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hopeless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9183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word has the prefix mis-, meaning 'wrongly or badly'?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famous   ○ payment   ○ misplace   ○ lovable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38327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misplace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75487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Which word means to make shorter?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shortly   ○ shorter   ○ shorten   ○ shortness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84631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shorten</a:t>
            </a:r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Word families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Words in the same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word family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share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root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related meanings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Spotting the root helps you read, spell and understand new words.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friend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friend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ly,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friend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ship, be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friend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bio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(life):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bio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logy,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bio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graphy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signal, signature, design, resign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action, active, actor, react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photo / graph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photograph, photographer, autograph, paragraph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look-alikes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that only look similar are not in the family: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is not related to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child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childish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childless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children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carry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carry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uncaring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child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chime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childish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childish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grandchild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grandchild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photograph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child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portable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children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children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childish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childish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childish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unfriendly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fiend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friend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signal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friend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friendship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root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its word family.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transport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telephone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describe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careful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scribe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care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tele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port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root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its word family.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describe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photocopy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telephone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careful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photo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scribe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tele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care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signpost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design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resign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scribe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shrub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shrub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describe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description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prescribe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'Transport' and 'import' share the root 'port', meaning 'carry'.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words are about carrying.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Knowing a word family helps you spell and understand new words.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word may contain a root you already know.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pact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childish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action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fact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actor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actor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portable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careful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carry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carer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bio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biography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aqua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aquatic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antibiotic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bio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biro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autograph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tele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graph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graph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graft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autograph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telegraph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paragraph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graft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graft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aqua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aquatic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quarrel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quarrel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aquamarine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aqueduct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root 'graph' means 'write' or 'draw'.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As in paragraph, autograph and photograph.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'Aquatic' belongs to a word family about water.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root 'aqua' means water.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sign: signal, signature, design, resign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act: action, active, actor, react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photo / graph: photograph, photographer, autograph, paragraph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three roots (for example act, port and graph). For each, write as many words from its family as you can, and use two of them in sentences.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