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roph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ud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60042"/>
            <a:ext cx="846277" cy="880567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64108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ir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understand how prefixes and suffixes change a word, and to add them with correct spelling.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add prefixes and suffixes correctly.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prefix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added to the start of a word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suffix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added to the end of a word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root word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word you start with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derived word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made by adding a prefix or suffix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Synonyms and antonyms together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word has a similar meaning to miniature?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soft   ○ new   ○ brisk   ○ tiny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tiny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word is the opposite of cold?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hot   ○ accept   ○ icy   ○ vague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hot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word best completes the sentence?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soup was so  that it burnt my tongue.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chilly   ○ scorching   ○ gloomy   ○ silent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scorching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Three of these words have a similar meaning. Which word is the odd one out?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noisy   ○ quiet   ○ soft   ○ silent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noisy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word best completes the sentence?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crowd was  when the goal went in.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hushed   ○ chilly   ○ deafening   ○ tiny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deafening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Prefixes and suffixes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prefix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added to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start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of a word and changes its meaning.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suffix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added to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end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often changes the word class. Take care: the spelling of the root word can change.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un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happy, 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re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write, 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mis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spell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care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ful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,  kind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ness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,  famous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prefixes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un-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not,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re-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again,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mis-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wrongly,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over-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too much,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inter-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between,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anti-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against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suffixes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-ful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full of,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-less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without,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-ness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state,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-able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can be,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-ly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in a way that is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y → 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happy + ness = happ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ness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drop the 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fame + ous = famous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double the letter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run + er = ru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nn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prefix or suffix to its meaning.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-ness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-less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un-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dis-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not or the opposite of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not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without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the state of being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28600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228600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prefix or suffix to its meaning.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dis-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un-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re-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-ful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again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not or the opposite of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not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full of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04672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804672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8046720" y="5482742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Make a new word. Write it on the line.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appear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reappear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Make a new word. Write it on the line.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dis-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agree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disagree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means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full of care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careness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carement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careless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careful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careful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means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full of care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careless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careness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carement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careful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careful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 has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suffix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Prefix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Suffix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unfair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helpless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teacher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unlock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 has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suffix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Prefix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Suffix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kindness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happily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replay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teacher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Make a new word. Write it on the line.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-ful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hope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 Take care with the spelling.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hopeful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Make a new word. Write it on the line.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big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 Take care with the spelling.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bigger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has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under-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, meaning 'below or too little'?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undercook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undercook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overload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amazement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rewrite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has the suffix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-ly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, meaning 'in a way that is'?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superhuman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overload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intercity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carefully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carefully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The word 'carefully' has a prefix.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It has two suffixes: -ful and -ly.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prefix 'mis' means 'wrongly', as in 'misspell'.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To misspell is to spell wrongly.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Make a new word. Write it on the line.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pre-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historic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prehistoric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Make a new word. Write it on the line.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over-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load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overload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means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to make shorter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shortness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shorten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shorten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shorter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shortly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means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to make shorter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shorter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shortness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shorten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shorten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shortly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Make a new word. Write it on the line.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noisy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 Take care with the spelling.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noisily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Make a new word. Write it on the line.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hot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 Take care with the spelling.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hotter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 has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suffix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Prefix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Suffix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dangerous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brighten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antisocial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interact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autograph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98164" y="4892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 has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suffix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Prefix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Suffix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antisocial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dangerous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supermarket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autograph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enjoyable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463022" y="4892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The prefix 'sub' means 'above'.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'Sub' means 'under or below', as in 'submarine'.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The prefix 'inter' means 'between'.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For example, 'international' means between nations.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prefixes: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not,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again,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mis-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wrongly,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over-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too much,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inter-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between,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anti-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against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suffixes: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-ful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full of,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-less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without,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-ness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state,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-able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can be,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-ly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in a way that is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y → i: happy + ness = happ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ness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ten root words and make as many new words as you can with prefixes and suffixes. Write a short meaning for each new word.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