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tell synonyms from antonyms and to choose the best word for a sentence, using what we know about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synonyms and antonyms apart.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synonym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a similar meaning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antonym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the opposite meaning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odd one 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one that does not belong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sentence a word is in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is the opposite of hot?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boiling   ○ pessimist   ○ vague   ○ cold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is the opposite of big?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rich   ○ quiet   ○ small   ○ vast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small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prefix turns honest into its opposite?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   ○ im   ○ il   ○ dis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two words that are the opposite of big.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pessimist   ○ sell   ○ miniature   ○ increase   ○ small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miniature; small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word is the opposite of expand?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hot   ○ light   ○ closed   ○ contract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contract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Synonyms and antonyms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synonym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similar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meaning;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antonym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has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opposite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meaning. When you choose a word, think about both: which word fits the meaning, and how strong is it?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huge, enormous, vast,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tiny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 →  tiny is the odd one out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exhausted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after the race.  (a strong word for tired)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synonyms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big – large,  angry – furious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antonyms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big – small,  angry – calm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odd one 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words are synonyms; one has a different or opposite meaning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context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whole sentence before you choose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big – large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small – tiny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early – late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fast – slow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hot – cold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tired – weary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old – new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fast – slow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burning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sweltering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sweltering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straightforward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flavoursome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small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cheerful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delighted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delighted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difficult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frightened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weak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fact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heavy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heavy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closed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minimum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heavy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heavy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tiny kitten was ______ of the loud thunder.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frightened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frightened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speedy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delighted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enormous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She was ______ after running the whole race.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energetic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cheerful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freezing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exhausted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exhausted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have a similar meaning. 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odd one 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noisy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noisy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soft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hushed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have a similar meaning. 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odd one 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novel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brand-new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modern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strange – odd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difficult – easy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clever – bright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wide – narrow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scared – frightened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 – cowardly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angry – furious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wide – narrow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scared – frightened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difficult – easy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knight was too ______ to run from the dragon.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sleepy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timid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grubby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courageous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courageous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After the storm, the beach was ______ with seaweed and driftwood.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spotless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polished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littered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littered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wore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new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coat to school.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wore a recent coat to school.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admired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beautiful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sunset.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admired the attractive sunset.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shoes were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cheap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shoes were expensive.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room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room was dim.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have a similar meaning. 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odd one 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recent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fresh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have a similar meaning. 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odd one 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soiled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effortless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effortless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muddy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grubby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______ ruins had stood on the hill for two thousand years.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novel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ancient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ancient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modern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fresh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best completes the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scientist gave a ______ account of the experiment, leaving out no detail.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casual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vague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precise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precise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brief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'Commence' is a more formal synonym for 'begin'.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the same meaning but is used in formal writing.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'Scrumptious' is a synonym of 'delicious'.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describe food that tastes very good.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synonyms: big – large,  angry – furious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antonyms: big – small,  angry – calm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odd one out: three words are synonyms; one has a different or opposite meaning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 and antonyms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word web for the word 'happy': put synonyms on one side and antonyms on the other, and mark the strongest word in each group.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