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antonyms and to make opposites with the prefixes un-, dis-, in-, im-, il- and ir-.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antonyms and make opposites.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antonym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with the opposite meaning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opposite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as different as possible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negative prefix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prefix that means not, such as un- or dis-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Synonyms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word has a similar meaning to tired?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antique   ○ small   ○ brilliant   ○ weary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weary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word is closest in meaning to the word in bold in this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felt glum when his friend moved away.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curious   ○ grubby   ○ large   ○ downcast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downcast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Tick the two words that have a similar meaning to cheerful.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pleased   ○ happy   ○ weary   ○ scrumptious   ○ fast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pleased; happy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has a similar meaning to wander?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mention   ○ stride   ○ gobble   ○ shine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stride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word has the weakest meaning?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stare   ○ glance   ○ look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glance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Antonyms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Antonyms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are words with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opposite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meanings. Some antonyms are different words (hot, cold). Others are made by adding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(happy, unhappy).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soup was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hot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The soup was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cold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was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possible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  →  It was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impossible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different words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hot / cold,  fast / slow,  victory / defeat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un-, dis-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happy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happy,  agree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dis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agree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im-, il-, ir-, in-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possible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im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possible,  legal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legal,  regular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regular,  correct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correct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careful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not every word has one antonym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happy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glad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generous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sad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open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heavy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generous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refuse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light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open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hot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strong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early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weak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closed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cold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late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28600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hot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fast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strong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full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empty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cold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weak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slow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opposite of the word in bold by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like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dislike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opposite of the word in bold by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appear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disappear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prefix such as 'un' can turn a word into its opposite.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happy and unhappy.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opposite of 'early' is 'late'.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Early and late are antonyms.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brave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optimist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heroic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strong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cowardly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cowardly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full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empty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empty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rich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old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prefix turns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honest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into its opposite?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dis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prefix turns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visible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into its opposite?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dis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thick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book.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was a thin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wide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road.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was a narrow road.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are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cold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ancient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open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icy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icy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maximum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are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difficult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big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easy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easy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straightforward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straightforward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opposite of the word in bold by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sensitive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insensitive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opposite of the word in bold by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patient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impatient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refuse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accept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accept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expensive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new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guilty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old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innocent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innocent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was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rich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He was a poor man.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pool was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deep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pool was shallow.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'Ascend' and 'descend' are antonyms.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Ascend means to go up and descend means to go down.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'Immature' is the opposite of 'mature'.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prefix 'im' is used before 'm' and 'p'.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different words: hot / cold,  fast / slow,  victory / defeat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un-, dis-: happy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happy,  agree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agree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im-, il-, ir-, in-: possible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im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possible,  legal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legal,  regular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regular,  correct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correct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Vocabulary ·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sentences that each contain a pair of antonyms, such as 'The hot soup cooled until it was cold.' Underline each pair.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