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opwa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synonyms, to choose the best synonym for a sentence, and to understand shades of meaning.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and choose synonyms.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synonym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with a similar meaning to another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thesaurus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book of words grouped by meaning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shade of meaning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small difference in strength or feeling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context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words around a word that help show its meaning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word that completes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 the film on Saturday.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seen   ○ saw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saw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is written in Standard English?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We was late.   ○ We saw the film.   ○ We seen the film.   ○ I haven’t got nothing.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saw the film.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word that completes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friend and  went to the park.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me   ○ 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word that completes the sentence in Standard English.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Between you and , it’s a secret.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   ○ 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is written in Standard English?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 haven’t done nothing wrong.   ○ We was late.   ○ Him and me won the prize.   ○ I haven’t done anything wrong.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haven’t done anything wrong.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Synonyms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Synonyms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are words with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similar meaning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A good writer chooses the synonym that fits best, because some are stronger, weaker or more formal than others.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house was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big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  →  The house was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enormous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walked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home.  →  She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trudged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home.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similar meaning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big, large, huge, enormous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shades of meaning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cool → cold → freezing  (they get stronger)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formal or informal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start (everyday) → commence (formal)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 thesaurus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book or website that lists synonyms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has a similar meaning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cheerful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delicious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novel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vast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happy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happy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has a similar meaning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big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big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old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delighted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yummy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word to the word with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similar meaning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stare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glad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unhappy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yell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miserable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bellow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cheerful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gaze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word to the word with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similar meaning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large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unhappy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chilly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yell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huge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freezing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miserable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bellow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8046720" y="5482742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word is closest in meaning to the word in bold in this sentence?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It was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sweltering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day at the beach.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livid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burning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burning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speedy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well-off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word is closest in meaning to the word in bold in this sentence?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kept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compact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shell in her pocket.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rapid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tiny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tiny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difficult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old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have a similar meaning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chilly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whimper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miniature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bitter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bitter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attractive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icy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icy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have a similar meaning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glum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dirty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gloomy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gloomy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downcast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downcast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boiling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yummy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has a similar meaning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remark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mention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mention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terminate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weep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guffaw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has a similar meaning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walk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remark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help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amble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amble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replacing the underlined word with a word that has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similar meaning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museum had an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vintage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clock.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museum had an ancient clock.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word with a similar meaning that fits the sentence.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replacing the underlined word with a word that has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similar meaning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icy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wind made us shiver.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chilly wind made us shiver.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word with a similar meaning that fits the sentence.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weakest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meaning?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nervous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nervous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terrified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scared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strongest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meaning?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terrified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terrified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nervous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scared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'Whisper' is a good synonym for 'shout'.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are almost opposites: one is very quiet, the other very loud.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Using a variety of synonyms can make writing more interesting.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avoids repeating the same word and lets you pick the most exact one.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word is closest in meaning to the word in bold in this sentence?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museum had an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vintage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clock.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antique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antique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unusual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flavoursome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sad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word is closest in meaning to the word in bold in this sentence?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deafening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crowd cheered the goal.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loud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loud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grubby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compact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furious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replacing the underlined word with a word that has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similar meaning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library was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silent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that afternoon.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library was soft that afternoon.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word with a similar meaning that fits the sentence.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replacing the underlined word with a word that has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similar meaning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His football boots were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filthy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His football boots were dirty.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word with a similar meaning that fits the sentence.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strongest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meaning?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soaked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soaked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damp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weakest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meaning?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pound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knock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tap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tap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'Gaze' and 'glance' mean exactly the same.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gaze is a long look; a glance is a very quick look.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best synonym always depends on the context of the sentence.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Words with similar meanings can feel different in different sentences.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similar meaning: big, large, huge, enormous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shades of meaning: cool → cold → freezing  (they get stronger)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formal or informal: start (everyday) → commence (formal)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Synonyms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the first paragraph of a story about a storm without using the words big, said, or went. Use a thesaurus to find stronger words.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