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Formal and informal writing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Standard English and to correct non-standard forms such as double negatives, I done it and them books.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write in Standard English.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English used in formal writing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dialect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way people speak in a certain area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double negative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two negative words in one clause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agreement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matches the subject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Writing in a formal style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sentence is the most formal?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We need to obtain further information.   ○ The film was awesome!   ○ I’m afraid we can’t help you with that.   ○ We need to get more info.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need to obtain further information.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9183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sentence is the most formal?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Please tell us what time you’re coming.   ○ Don’t forget to hand in your forms.   ○ It’s a bit pricey.   ○ Please inform us of your time of arrival.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38327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Please inform us of your time of arrival.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75487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Which sentence is the most formal?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Loads of people turned up.   ○ We believe that the plan is too risky.   ○ There’s a lot of stuff to do before the party.   ○ We reckon the plan’s too risky.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84631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 believe that the plan is too risky.</a:t>
            </a:r>
          </a:p>
        </p:txBody>
      </p:sp>
      <p:pic>
        <p:nvPicPr>
          <p:cNvPr id="15" name="Picture 14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form of English used in schools, in the news and in formal writing. Many people speak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dialect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at home, which is just as valid, but in formal writing we use Standard English.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done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my homework.  →  I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did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my homework.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Them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books are mine.  → 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books are mine.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double negatives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don’t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money. (not no money)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verb forms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/ I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 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saw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/ We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seen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pronouns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books. My friend and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went. Between you and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avoid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ain’t, should of, more faster, he don’t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don’t like peas.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Them books are mine.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haven’t got nothing.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doesn’t like peas.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done my homework.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don’t have any money.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saw the film.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haven’t got anything.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______ like peas.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don’t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doesn’t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doesn’t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______ my homework yesterday.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done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seen the film.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saw the film.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 ('seen' needs 'have' or 'had'.)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don’t have no money.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don’t have any money.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 (a double negative.)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Them books are mine.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don’t have any money.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don’t have any money.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don’t have no money.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seen the film.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haven’t got nothing.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Them books are mine.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haven’t got anything.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haven’t got anything.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haven’t done nothing wrong.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is ______ than 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more faster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faster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friend and ______ went to the park.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has went home.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He has gone home.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 ('went' used for 'gone'.)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should of called.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should have called.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 ('should of' instead of 'should have'.)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isn’t coming.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has gone home.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Me and my friend went to the park.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868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868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ain’t coming.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868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6868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1440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1440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can run more faster than me.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1440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1440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1440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has went home.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was late.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has gone home.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friend and I went to the park.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440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44008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ain’t coming.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1440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144008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144008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'My friend and I went to the park' is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'I' is the subject, so it is used instead of 'me'.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7363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'Should of' is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89401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89401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50614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50614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21555"/>
            <a:ext cx="5257800" cy="405765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37048"/>
            <a:ext cx="5257800" cy="987512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37048"/>
            <a:ext cx="5074920" cy="98751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It should be 'should have'; 'of' is a mistake from the way 'should've' sounds.</a:t>
            </a:r>
          </a:p>
          <a:p>
            <a:pPr algn="l">
              <a:lnSpc>
                <a:spcPct val="115000"/>
              </a:lnSpc>
            </a:pPr>
            <a:r>
              <a:rPr sz="1597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have been ______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ate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eating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eating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and ______ won the prize.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him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have been ate lunch.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have been eating lunch.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 ('ate' used for 'eaten'.)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would of gone.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would have gone.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 ('would of' instead of 'would have'.)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People may use Standard English or a dialect depending on the situation.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Standard English is chosen for formal writing and many other situations.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'Between you and me' is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After a preposition, the object pronoun 'me' is used.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writ a letter.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wrote a letter.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wrote a letter.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Me and my friend went to the park.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seen the film.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Them books are mine.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 have been ate lunch.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 have been eating lunch.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 have been eating lunch.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haven’t done nothing wrong.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double negatives: I don’t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money. (not no money)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verb forms: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/ I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done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it. 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saw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/ We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pronouns: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books. My friend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went. Between you and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Standard English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Collect five non-standard phrases you hear around you. Write each one in Standard English and explain what you changed.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