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Formal and informal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write in a formal style by choosing formal vocabulary, avoiding contractions and slang, and using polite, impersonal phrasing.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in a formal style.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formal style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careful, polite, serious writing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subject has the action done to 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request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ask politely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impersonal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chatty or personal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Formal vocabulary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21945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word is the most formal?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obtain   ○ pick up   ○ get   ○ grab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201167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obtain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023360"/>
            <a:ext cx="10607040" cy="21945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word is the most formal?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substantial   ○ massive   ○ big   ○ huge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4114800"/>
            <a:ext cx="3383280" cy="201167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substantial</a:t>
            </a:r>
          </a:p>
        </p:txBody>
      </p:sp>
      <p:pic>
        <p:nvPicPr>
          <p:cNvPr id="13" name="Picture 12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 formal style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To write formally, change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you say things as well as the words: avoid contractions and slang, use polite requests, and use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subjunctive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where it suits.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7945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794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I’m writing to ask if you can sort out the heater.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 am writing to request that the heater be repaired.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full 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not, cannot, I am (not don’t, can’t, I’m)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polite requests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Could you please...?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 would be grateful if...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impersonal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form must be submitted by Friday. (passive)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serious words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assist, obtain, regret, unfortunately, request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Everyone should chip in to help.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I’m writing to ask if you can sort out the broken heater.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Kids aren’t allowed in here.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 are not permitted in this area.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Children are not permitted in this area.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regret that I am unable to attend.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regret that I am unable to attend.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was awesome!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I’m sorry I can’t come.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It’d be great if you could get back to us soon.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Sorry, but I gotta go now.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It’s a bit pricey.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Could you please assist me with this?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86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I’m sorry I can’t come.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86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need to get more info.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Could you please assist me with this?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29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Sorry, but I gotta go now.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29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29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2296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86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868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Hello. Would you like to visit my home?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686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86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6868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Can you give me a hand with this?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Could you please assist me with this?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Kids aren’t allowed in here.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Children are not permitted in this area.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A text to a friend can be informal.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Informal language suits friends and family.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'Thanks a lot!' is more formal than 'Thank you very much.'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'Thanks a lot' is informal; 'Thank you very much' is more formal.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Loads of people turned up.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large number of people attended.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large number of people attended.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 you give me a hand with this?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Hi! Wanna come round to mine?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Loads of people turned up.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head said we could go early.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want to know when the shop opens.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would like to enquire when the shop opens.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would like to enquire when the shop opens.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was awesome!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film was excellent.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tell us what time you’re coming.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Please inform us of your time of arrival.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Please inform us of your time of arrival.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would be grateful if you could attend a meeting.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98671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 would like to enquire when the shop opens.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16400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exhausted our supply of paper and therefore requested more.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834128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 want to know when the shop opens.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45185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ran out of paper, so we asked for more.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exhausted our supply of paper and therefore requested more.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98671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16400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16400"/>
            <a:ext cx="295808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film was awesome!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16400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16400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216400"/>
            <a:ext cx="1104138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25847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25847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 would like to enquire when the shop opens.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25847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25847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625847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24357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24357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We’d like you to come to a meeting.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24357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Formal writing often uses the passive voice.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passive makes the writing sound more impersonal: 'The form must be submitted.'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formal version of 'We ran out of paper' is 'We exhausted our supply of paper'.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uses more formal vocabulary and no phrasal verb.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big problem is that it's hard to keep the room clean.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substantial problem is that it is difficult to retain a clean room.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try to find out why it broke.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will attempt to discover why it failed.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Unfortunately, we are unable to assist you with that matter.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Unfortunately, we are unable to assist you with that matter.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want to know when the shop opens.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ran out of paper, so we asked for more.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I’m afraid we can’t help you with that.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Everyone should chip in to help.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Don’t forget to hand in your forms.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Everyone should contribute to the effort.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Everyone should contribute to the effort.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need to get more info.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There’s a lot of stuff to do before the party.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There are numerous tasks to complete before the event.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It’d be great if you could get back to us soon.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would be appreciated if you could respond promptly.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version: no contractions or slang, and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formal sentence is always longer than an informal one.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Formal writing is about vocabulary, tone and structure, not length.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same writer would use the same language for a letter to the mayor and a message to a friend.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writer changes the formality to suit the audience and purpose.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full words: do not, cannot, I am (not don’t, can’t, I’m)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polite requests: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Could you please...?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 would be grateful if...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impersonal: The form must be submitted by Friday. (passive)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Writing in a formal 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formal letter to your local council asking for a new crossing near your school. Use no contractions, at least four formal words and one passive sentence.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