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form question tags correctly and to know that they belong to informal speech and writing.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a question tag.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question tag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question added to a statement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auxiliary 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helping verb such as is, has, can, do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he, she, it, they...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opposite meaning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positive becomes negative and the other way round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The subjunctive in formal writing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uses the subjunctive form?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is summer in July.   ○ I wish it were summer.   ○ It was summer last year.   ○ I think it will be summer soon.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wish it were summer.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she  here, she would help us.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were   ○ was   ○ be   ○ 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Sorry, but I gotta go now.   ○ The head said we could go early.   ○ Thanks a lot for the present!   ○ The headteacher gave permission for us to leave early.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headteacher gave permission for us to leave early.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two sentences that use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Suppose she were to arrive early.   ○ The door is locked.   ○ She arrived early.   ○ She is arriving soon.   ○ We recommend that the door be locked.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Suppose she were to arrive early.; We recommend that the door be locked.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demand that he  at once.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apologise   ○ apologises   ○ apologising   ○ apologised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apologise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Question tags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question tag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short question added to the end of a statement. It uses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same helping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as the statement, with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opposite meaning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(positive → negative, negative → positive),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for the subject.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girls are late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 aren’t they?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hasn’t finished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 has she?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positive 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is late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 isn’t she?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negative statement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They can’t swim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 can they?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 helping 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Tom likes tea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 doesn’t he?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(use do, does or did)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register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question tags are informal, so they are rare in formal writing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isn’t tired, ______?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don’t 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 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 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 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tired, ______?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doesn’t 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 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they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aren’t happy, weren’t you?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aren’t happy, are you?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aren’t happy, are you?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aren’t happy, aren’t you?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aren’t happy, are they?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were ready, is you?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were ready, weren’t they?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were ready, were you?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were ready, weren’t you?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were ready, weren’t you?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is late, is she?' has a correct question tag.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positive statement needs a negative tag: 'isn’t she?'.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question tag is a short question added to the end of a statement.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'It’s cold, isn’t it?'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have finished, ______?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 they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can 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they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they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it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is in the garden, ______?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 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he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he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 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isn’t she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won’t help, will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won’t help, will they?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 won’t help, will they?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won’t help, does they?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won’t help, won’t they?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couldn’t come, could they?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 couldn’t come, could they?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couldn’t come, couldn’t they?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couldn’t come, could it?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couldn’t come, aren’t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pronoun in the tag matches the subject of the statement.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 girls are late, aren’t they?'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'Tom hasn’t finished, hasn’t he?' has a correct question tag.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negative statement needs a positive tag: 'has he?'.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have finished, ______?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 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would they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they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haven’t 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wasn’t in the garden, ______?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 she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 she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wasn’t she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 she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 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didn’t walk to school, were you?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didn’t walk to school, didn’t you?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didn’t walk to school, did you?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didn’t walk to school, did you?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didn’t walk to school, did they?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like tea, don’t it?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like tea, don’t they?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like tea, don’t they?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like tea, do they?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like tea, doesn’t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arrived, ______?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he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hasn’t he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she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arrived, ______?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can 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they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tag for 'She likes tea' is 'isn’t she?'.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There is no 'is' in the statement; it needs 'doesn’t she?'.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A statement with no auxiliary verb, such as 'She likes tea', uses a form of 'do' in the tag.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'She likes tea, doesn’t she?'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doesn’t walk to school, would 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doesn’t walk to school, doesn’t it?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doesn’t walk to school, does they?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doesn’t walk to school, does it?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doesn’t walk to school, does it?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played, didn’t they?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 played, didn’t they?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played, is they?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played, didn’t it?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played, did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didn’t walk to school, ______?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wouldn’t 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they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they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they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 tag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walked, ______?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 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 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didn’t they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positive statement: She is late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 isn’t she?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negative statement: They can’t swim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 can they?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 helping verb: Tom likes tea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 doesn’t he?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(use do, does or did)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Question tags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conversation between two friends planning a party. Use at least six question tags and underline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