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subjunctive in formal sentences and to recognise it as a feature of formal writing.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subjunctive in formal writing.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subjunctive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form for wishes, imagined things and formal demands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formal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serious language for letters and reports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strong request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essential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absolutely needed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Formal and informal writing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need to obtain further information.   ○ I’m afraid we can’t help you with that.   ○ Sorry, but I gotta go now.   ○ We need to get more info.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need to obtain further information.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all the informal words or phrases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Sorry, but I gotta go now.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Sorry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but I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gotta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go now.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the most informal?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would be appreciated if you could respond promptly.   ○ We would be grateful if you could attend a meeting.   ○ We’d like you to come to a meeting.   ○ Unfortunately, we are unable to assist you with that matter.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We’d like you to come to a meeting.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informal word or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head said we could go early.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head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said we could go early.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I’m writing to ask if you can sort out the broken heater.   ○ The film was awesome!   ○ Unfortunately, we are unable to assist you with that matter.   ○ I’m afraid we can’t help you with that.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Unfortunately, we are unable to assist you with that matter.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Formal subjunctive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subjunctive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belongs to formal writing. It appears in demands, wishes and imagined situations in letters, rules and speeches.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is essential that every pupil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present.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wish 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demands and rules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insist that the report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finished. / The rules require that every visitor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imagined situations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If 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you, I would apologise. / He spoke as though 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king.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informal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 everyday way to say it: We want the report finished. / If I was you, I’d say sorry.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think it will be summer soon.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summer in July.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wish it were summer.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wish it were summer.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summer last year.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here today.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she were here, she would laugh.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she were here, she would laugh.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here yesterday.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will be here soon.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he ______ older, he could drive.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she ______ here, she would help us.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 sorry I can’t come.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large number of people attended.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large number of people attended.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Sorry, but I gotta go now.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Sorry, but I gotta go 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head said we could go early.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large number of people attended.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large number of people attended.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was taller, I would join the team.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If I were taller, I would join the team.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it was Saturday today.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wish it were Saturday today.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told yesterday.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will sail tomorrow.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sea is calm today.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that he be told.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vital that he be told.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sea were calmer, we would sail.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sea were calmer, we would sail.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will sail tomorrow.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sea were calmer, we would sail.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sea were calmer, we would sail.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that he be told.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vital that he be told.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sea is calm today.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told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'If the weather were warmer, we would swim.'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'Were' shows the idea is imagined and not true.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'If the weather is warmer, we will swim.'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This describes a real possibility, so 'is' is ordinary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coach requires that every player ______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manager insists that she ______ the meeting.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on time.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for him to be on time.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on time yesterday.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that he be on time.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vital that he be on time.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going to win the prize.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wins the prize every year.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Suppose he were to win the prize.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Suppose he were to win the prize.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won the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head teacher insists that Tom attends the meeting.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head teacher insists that Tom attend the meeting.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'attends' needs to change, to 'attend'.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vital that every pupil is on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is vital that every pupil be on time.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'is' needs to change, to 'be'.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head said we could go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headteacher gave permission for us to leave early.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We’d like you to come to a meeting.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would be grateful if you could attend a meeting.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rules require that every visitor ______ the book.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signing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sign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sign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signs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signed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spoke as though she ______ the queen.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report is finished.'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states a fact in the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spoke as though she were the queen.'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'Were' is used because she is not the queen; it is imagined.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demands and rules: We insist that the report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finished. / The rules require that every visitor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sign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imagined situations: If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you, I would apologise. / He spoke as though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king.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informal: an everyday way to say it: We want the report finished. / If I was you, I’d say sorry.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The subjunctive in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rules for a school trip as a formal notice. Use at least four subjunctive forms, for example 'It is essential that every pupil be at school by eight o’clock.'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