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Apostrophes and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punctuate direct speech with inverted commas and the right punctuation before the closing inverted commas.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punctuate direct speech.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around spoken words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us who spoke: said Mia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person who says the words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Apostrophes: putting it all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think  right.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you’re   ○ your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you’re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cant find Mias coat.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can’t find Mia’s coat.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put on  coats.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their   ○ there   ○ they’re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their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childrens coats havent dried, and theyre still wet.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children’s coats haven’t dried, and they’re still wet.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left  at six o’clock.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there   ○ their   ○ they’re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there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uses the speaker’s exact words. Put them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The punctuation that belongs to the spoken words goes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 closing inverted commas.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“If you hurry,” said Mia, “we can catch the bus.”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Zara shouted, “Look out!”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reporting clause 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“I am tired,” said Mia.  (comma inside the speech)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reporting clause before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Mia said, “I am tired.”  (comma, then speech, full stop inside)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question or exclamation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“Where are you going?” asked Mia.  (the mark stays inside)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a new line each time someone different speaks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can start now announced Aisha.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We can start now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announced Aisha.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muttered I love this song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muttered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love this song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“It is time to go home,” replied Dad.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It is time to go home,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replied Dad.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said, “The bridge is closed.”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bridge is closed.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whispered “Dinner will be ready soon.”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whispered, “Dinner will be ready soon”.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whispered, “Dinner will be ready soon.”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Tom whispered, “Dinner will be ready soon.”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whispered, Dinner will be ready soon.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 announced the teacher.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dog,” announced the teacher.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“Nobody has seen the dog,” announced the teacher.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dog”, announced the teacher.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Nobody has seen the dog, announced the teacher.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did it yelled Dad.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did 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yelled Dad.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muttered Nobody has seen the dog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muttered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asked, “Can we play outside?”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Can we play outside?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“That was brilliant!” cried the captain.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That was brilliant!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cried the captain.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“Look out!” shouted Zara, the word 'shouted' starts with a capital letter.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After the exclamation mark, the reporting clause continues the sentence, so 'shouted' has a lower-case letter.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“Where are you going?” asked Mia, the question mark is correctly placed.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question mark belongs inside the inverted commas because it is part of what was said.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What a lovely surprise! gasped the captain.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a lovely surprise”! gasped the captain.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a lovely surprise” gasped the captain.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a lovely surprise!” gasped the captain.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“What a lovely surprise!” gasped the captain.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did it” cried the captain.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did it”! cried the captain.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 did it!” cried the captain.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 did it!” cried the captain.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did it! cried the captain.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is long muttered the teacher but it is worth it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The film is long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muttered the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but it is worth it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think said Zara we should go home now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think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said Zara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we should go home now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“The bridge is closed,” said Mia.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Mia said, “The bridge is closed.”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love this song,” replied Zara.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Zara replied, “I love this song.”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a view!” gasped Aisha.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“It is magnificent,” agreed Dad.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“What a view!” gasped Aisha.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“It is magnificent,” agreed Dad.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“What a view!” gasped Aisha. “It is magnificent,” agreed Dad.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“Where have you been?” demanded the teacher. “I was lost,” whispered Ravi.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470148"/>
            <a:ext cx="5257800" cy="10767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470148"/>
            <a:ext cx="5074920" cy="10767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“Where have you been?” demanded the teacher.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“I was lost,” whispered Ravi.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10767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10767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“Where have you been?” demanded the teacher.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“I was lost,” whispered Ravi.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Inverted commas can be single or double, as long as they are used consistently.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Both are correct in British English if you stay with one style.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split speech like “If you hurry,” said Mia, “we can catch the bus.” the second part starts with a lower-case letter.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It continues the same sentence, so no capital letter is needed.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think replied the old man we should go home now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think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replied the old man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we should go home now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Although it is late explained Mia I want to finish the story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Although it is late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explained Mia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want to finish the story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reporting clause after: “I am tired,” said Mia.  (comma inside the speech)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reporting clause before: Mia said, “I am tired.”  (comma, then speech, full stop inside)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question or exclamation: “Where are you going?” asked Mia.  (the mark stays inside)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Apostrophes and speech · Punctuating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conversation between a shopkeeper and a customer of at least eight lines. Remember a new line for each speaker, and vary your reporting verbs.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