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Apostrophes and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apostrophes correctly for both missing letters and possession, and to choose between look-alike words such as its and it’s.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choose and place the right apostrophe.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contraction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words joined with letters missing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belonging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homophone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sounds the same as another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expand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write the full words to check a contraction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Apostrophes for possession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apostrophe. The lunch belongs to one doctor.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borrowed the doctors lunch yesterday.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borrowed the doctor’s lunch yesterday.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shows the apostrophe in the correct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photograph belongs to one baby.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babys photograph   ○ the babys’ photograph   ○ the baby’s photograph   ○ the babys’s photograph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baby’s photograph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apostrophe. The drawing belongs to one farmer.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Someone had moved the farmers drawing again.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Someone had moved the farmer’s drawing again.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shows the apostrophe in the correct place?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lunch belongs to one driver.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drivers’s lunch   ○ the drivers’ lunch   ○ the drivers lunch   ○ the driver’s lunch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driver’s lunch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apostrophe. The book belongs to the men.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Someone had moved the mens book again.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Someone had moved the men’s book again.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Apostrophes: mixed practice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Ask yourself: do the apostrophes show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missing letters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belonging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? Words like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its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it’s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look alike, so check by expanding them.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It’s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time to put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its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lead 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They’re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putting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their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coats over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there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it’s / 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it’s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= it is / it has;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its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= belonging to it (the dog wagged its tail)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they’re / their / there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they’re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= they are;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their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= belonging to them;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= a place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you’re / your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you’re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= you are;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your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= belonging to you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who’s / whose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who’s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= who is / who has;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whose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= belonging to whom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apostrophe is used.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Missing letters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Belonging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girl’s coat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teacher’s desk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Tom’s bike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I’m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apostrophe is used.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Missing letters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Belonging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Mia’s book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can’t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I’m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Put the books over ______.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raining again.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Its the teachers turn, and shes ready.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the teacher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turn, and she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ready.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dogs bowl isnt empty.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bowl isn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empty.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think ______ right.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you’re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you’re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your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going to be late.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apostrophe is used.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Missing letters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Belonging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babies’ cots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wasn’t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you’re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women’s team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she’s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apostrophe is used.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Missing letters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Belonging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there’s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haven’t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you’re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pupils’ books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babies’ cots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Toms sister cant find her brothers bike.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sister can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find her brother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bike.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 shoes arent in the girls changing room.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boys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shoes aren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in the girls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changing room.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pupils said ______ happy to help.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their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going to the match with us?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Who’s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Who’s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'does’nt' is spelt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apostrophe goes between 'n' and 't': 'doesn’t'.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'They’re late.' means 'They is late.'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'They’re' is 'they are'.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teachers meeting isnt until the babies nursery closes, and thats at five.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meeting isn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until the babies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nursery closes, and that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at five.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Isnt that the nurses room? Theyre on the doctors corridor.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Isn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that the nurses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room? They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re on the doctor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corridor.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company has lost ______ largest customer.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it’s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correctly.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Do you know ______ coming to the party?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who’s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who’s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whose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'The babies’ cots' means the cots belong to more than one baby.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apostrophe comes after the plural 'babies'.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apostrophe in 'the dogs’ bowls' shows the dogs are plural.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shows the bowls belong to the dogs; the plural is shown by the 's'.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Whos taken the pupils books? They shouldnt be in the drivers bag.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Who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taken the pupils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books? They shouldn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be in the driver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bag.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womens team won its match, but they havent decided whose turn its next.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women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team won its match, but they haven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decided whose turn it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next.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it’s / its: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it’s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= it is / it has;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its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= belonging to it (the dog wagged its tail)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they’re / their / there: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they’re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= they are;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their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= belonging to them;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= a place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you’re / your: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you’re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= you are;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your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= belonging to you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Apostrophes: putting it all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story that uses it’s, its, they’re, their and there correctly at least twice each. Swap with a friend to check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