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Apostrophes and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an apostrophe to show possession with singular nouns, regular plurals and irregular plurals.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apostrophes to show who owns something.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owning something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singular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one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plural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more than 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irregular plural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plural that does not end in s, such as children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Apostrophes for missing letters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doesnt like peas, but shes happy to try them.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 doesn’t like peas, but she’s happy to try them.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is the correct way to write he is as one word?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hes’   ○ hes   ○ he’s   ○ h’es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he’s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couldnt see whats inside the box.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couldn’t see what’s inside the box.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Tick the two sentences that use apostrophes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They’re at the park.   ○ Theyre at the park.   ○ We dont have time.   ○ I can’t find my pencil.   ○ I cant find my pencil.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They’re at the park.; I can’t find my pencil.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wouldnt believe what theyve done; theyre delighted.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You wouldn’t believe what they’ve done; they’re delighted.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Apostrophes for belonging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apostrophe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can show that something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belongs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someone. Where it goes depends on whether there is one owner or more than one.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teacher’s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desk  (one teacher)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teachers’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meeting  (more than one teacher)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one owner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: the girl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 (one girl)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many owners ending in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after the s: the girls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coats (two or more girls)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many owners not ending in 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: the children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coats, the women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team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never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 not use an apostrophe to make a plural: apples, not apple’s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shoes belong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nurse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nurses shoes yesterday.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nurse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shoes yesterday.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photograph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driver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the drivers photograph in the hall.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the driver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photograph in the hall.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coat belongs to one baby.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baby’s coat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baby’s coat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babys’s coat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babys coat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babys’ coat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pencils belong to one pupil.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pupils’ pencils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pupils’s pencils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pupil’s pencils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pupil’s pencils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pupils pencils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To show that something belongs to one person, add apostrophe + 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Tom’s bike, the teacher’s desk.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'the boys’ shoes' the apostrophe shows that more than one boy owns the shoes.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apostrophe comes after the plural 's': boys’.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lunch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farmer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the farmers lunch in the hall.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the farmer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lunch in the hall.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pencils belong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doctor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doctors pencils yesterday.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doctor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pencils yesterday.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bag of the girls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girls’ bag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drawing of the boy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boy’s drawing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hat belongs to one nurse.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nurse’s hat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nurse’s hat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nurses’ hat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nurses’s hat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nurses hat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shoes belong to two teachers.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teacher’s shoes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teachers’s shoes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teachers’ shoes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teachers’ shoes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 shoes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childrens’ toys were everywhere.'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'Children' does not end in 's', so the apostrophe comes before the 's': children’s.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children’s toys were everywhere.'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'Children' is an irregular plural that does not end in 's', so add apostrophe + 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photograph belongs to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women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had moved the womens photograph again.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had moved the women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photograph again.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book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babies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Everyone admired the babies book.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Everyone admired the babies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book.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drawing of the babies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babies’ drawing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book of the drivers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drivers’ book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drawing belongs to the children.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children’s drawing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children’s drawing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childrens drawing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children’ drawing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childrens’ drawing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book belongs to two girls.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girl’s book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book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girls’ book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girls’ book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girls’s book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'The babies’ cots' means the cots belong to more than one baby.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apostrophe comes after the plural 'babies'.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apostrophe in 'the dogs’ bowls' shows the dogs are plural.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shows the bowls belong to the dogs; the plural is shown by the 's'.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bike belongs to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mens bike yesterday.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men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bike yesterday.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book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teachers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teachers book yesterday.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teachers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book yesterday.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one owner: add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the girl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 (one girl)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many owners ending in s: add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after the s: the girls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coats (two or more girls)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many owners not ending in s: add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the children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coats, the women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team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Look around your classroom and write ten sentences about things that belong to people: use singular owners, regular plurals and irregular plurals.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