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Apostrophes and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che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210537"/>
            <a:ext cx="846277" cy="103007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an apostrophe in a contraction to show where letters have been left out.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an apostrophe for missing letters.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apostrophe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’ that shows missing letters or belonging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contraction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words joined into one with letters missing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missing letters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letters left out of a contraction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short form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another name for a contraction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Choosing punctuation to mark boundaries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punctuation mark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When the bell rang  the children lined up.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:   ○ ,   ○ 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,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punctuation mark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plays the violin  her brother plays the drums.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;   ○ ,   ○ 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punctuation mark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 pupils walk to school  others come by bus.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;   ○ :   ○ ,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a semi-colon to join the two related clauses.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 people love spiders others cannot bear them.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Some people love spiders; others cannot bear them.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punctuation mark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Pack these items for the trip  a coat, a hat and a torch.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,   ○ :   ○ 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: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Apostrophes for missing letters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When two words are joined into one short word, some letters are left out.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apostrophe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where the letters are missing. This is called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contraction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can’t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find my coat and it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isn’t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in the hall.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They’re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late because they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didn’t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hear the bell.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do not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don’t  (the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not is missing)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they 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they’re  (the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are is missing)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 have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I’ve  (the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have is missing)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will not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won’t  (an irregular one: learn it)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cant find my coat and it isnt in the hall.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can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find my coat and it isn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in the hall.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Theyre late because they didnt hear the bell.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re late because they didn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hear the bell.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is not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isn’t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is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she’s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cannot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cant’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ca’nt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can’t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can’t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cannot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cant’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ca’nt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can’t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can’t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short word to the two words it stands for.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wasn’t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hasn’t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there’s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weren’t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was not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were not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there is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has not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28600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short word to the two words it stands for.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weren’t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I’ve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hasn’t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you’re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you are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 have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has not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were not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wasnt sure, but Im glad you came.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sure, but I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m glad you came.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couldnt see whats inside the box.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couldn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see what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inside the box.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short word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words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I’ve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have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short word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words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that’s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that 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apostrophe goes in the place where the letters are missing.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In 'haven’t' it replaces the 'o' of 'not'.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'won’t' is a short form of 'will not'.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an irregular short form: the apostrophe takes the place of the 'o' of 'not'.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use apostrophes correctly.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There’s no milk left.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There’s no milk left.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has’nt phoned yet.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Theres no milk left.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hasn’t phoned yet.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hasn’t phoned yet.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werent there.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use apostrophes correctly.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cant find my pencil.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dont have time.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They’re at the park.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They’re at the park.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can’t find my pencil.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can’t find my pencil.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Theyre at the park.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Id rather not go because I havent finished.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d rather not go because I haven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finished.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wouldnt believe what theyve done; theyre delighted.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wouldn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believe what they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ve done; they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re delighted.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should 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shouldnt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should’nt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shouldn’t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shouldn’t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shouldnt’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they will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the’yll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theyll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they’ll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they’ll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theyll’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what is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what’s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could not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couldn’t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'should’ve' is a short form of 'should of'.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a short form of 'should have'. 'Should of' is a common mistake.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'Who’s' and 'whose' mean the same.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'Who’s' is 'who is' or 'who has'; 'whose' shows who something belongs to.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do not: don’t  (the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not is missing)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they are: they’re  (the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are is missing)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 have: I’ve  (the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have is missing)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 for missing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conversation between two friends planning a picnic. Use at least eight contractions and underline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