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Lists, colons and semi-colons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the correct punctuation to mark the boundary between parts of a sentence: comma, colon, semi-colon or full stop.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the right mark for the job.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boundary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place where two parts of a sentence meet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light break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semi-colon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stronger break between related clauses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introduces what follows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Colons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colon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will need these things a rubber, a ruler and a sharpener.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will need these things: a rubber, a ruler and a sharpener.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plays the violin  her brother plays the drums.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:   ○ ,   ○ 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colon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had only one thought I wanted to go home.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had only one thought: I wanted to go home.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colon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Three of my friends came to the party Aisha, Tom, Mia and Ravi.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Three of my friends came to the party: Aisha, Tom, Mia and Ravi.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had only one wish  to see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.   ○ ;   ○ 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: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Which mark where?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When two parts of a sentence meet, the punctuation mark tells the reader how they are linked. Choose the mark that fits the job.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Although it was raining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match went ahead.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Some pupils walk to school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others come by bus.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a fronted adverbial or clause: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When the bell rang,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a list or an explanation: You need three things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pencil, a ruler and a rubber.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semi-colon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between two related main clauses: It was cold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wind was blowing.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full stop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ends a sentence completely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need three things ______ a pencil, a ruler and a rubber.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recipe needs three ingredients ______ flour, eggs and butter.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plays the violin ______ her brother plays the drums.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need three things ______ a pencil, a ruler and a rubber.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full stop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question mark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semi-colon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an afterthought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two related clauses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statement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question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question mark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full stop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comma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statement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question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items in a list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an afterthought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one aim in life ______ to be a pilot.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these items for the trip ______ a coat, a hat and a torch.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 others cannot bear them.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others cannot bear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house was silent the garden was full of birdsong.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house was silent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garden was full of birdsong.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these items for the trip ______ a coat, a hat and a torch.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Summer is hot and dry ______ winter is cold and wet.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 the playground fell silent.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playground fell silent.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 we walked home.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river was wide; and the current was strong.'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semi-colon replaces the conjunction; 'and' is not needed as well.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'Some pupils walk; to school others come by bus.'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semi-colon belongs between the two clauses, after 'school'.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Rain had fallen all week ______ the fields were beginning to flood.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Rain had fallen all week ______ the fields were beginning to flood.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has several clubs football, chess, choir and drama.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has several clubs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football, chess, choir and drama.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Three of my friends came to the party Zara, Aisha, Tom, Mia and Ravi.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Three of my friends came to the party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Zara, Aisha, Tom, Mia and Ravi.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 one thing I cannot forgive ______ being lied 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first test was easy ______ the second was very hard.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Using a colon after 'the' in 'I bought the: bread and the butter' is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words before a colon must form a complete clause; 'I bought the' does not.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can be used between two clauses when the second explains the first.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'The result was clear: the home team had won by a mile.'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comma: after a fronted adverbial or clause: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 the bell rang,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lined up.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colon: before a list or an explanation: You need three things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: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pencil, a ruler and a rubber.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semi-colon: between two related main clauses: It was cold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;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wind was blowing.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Choosing punctuation to mark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paragraph about a rainy day in which you use a comma, a colon, a semi-colon and a full stop correctly. Explain why you chose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