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3.png"/><Relationship Id="rId5" Type="http://schemas.openxmlformats.org/officeDocument/2006/relationships/image" Target="../media/image8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8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Lists, colons and semi-colons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64108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id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roph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che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210537"/>
            <a:ext cx="846277" cy="1030071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a colon after a complete clause to introduce a list or an explanation.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a colon.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colon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introduces a list or an explanation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complete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group of words with a subject and a verb that makes sense alone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explanation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words that say why or what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list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items separated by commas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Semi-colons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a semi-colon to join the two related clauses.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Dad likes tea mum prefers coffee.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Dad likes tea; mum prefers coffee.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uses the semi-colon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Some; pupils walk to school others come by bus.   ○ Some pupils walk to school; and others come by bus.   ○ Some pupils walk to school; others come by bus.   ○ Some pupils walk to school, others come by bus.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 pupils walk to school; others come by bus.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a semi-colon to join the two related clauses.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old house was silent the garden was full of birdsong.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old house was silent; the garden was full of birdsong.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uses the semi-colon correctly?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Some; people love spiders others cannot bear them.   ○ Some people love spiders; and others cannot bear them.   ○ Some people love spiders, others cannot bear them.   ○ Some people love spiders; others cannot bear them.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 people love spiders; others cannot bear them.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semi-colons to separate the items in the list.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players came from Belfast, in Northern Ireland Inverness, in Scotland Cardiff, in Wales and Swansea, in Wales.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players came from Belfast, in Northern Ireland; Inverness, in Scotland; Cardiff, in Wales; and Swansea, in Wales.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Using the colon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colon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(:) comes after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complete clause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introduces something: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list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or an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explanation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of what has just been said.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There are four seasons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spring, summer, autumn and winter.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Remember this rule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think before you speak.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list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recipe needs three ingredients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flour, eggs and butter.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 explanation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The road was closed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tree had fallen across it.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 phrase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had only one wish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: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to see the sea.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remember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do not put a colon after a word like ‘needs’ or ‘the’; the words before it must make sense alone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are four seasons winter, spring, autumn and summer.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are four seasons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winter, spring, autumn and summer.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recipe needs these ingredients eggs, raisins and milk.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recipe needs these ingredients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eggs, raisins and milk.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recipe needs three ingredients ______ flour, eggs and butter.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Mia plays the violin ______ her brother plays the drums.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'You will need: a pencil, a ruler and a rubber.' is punctuated correctly.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013579"/>
            <a:ext cx="5257800" cy="886777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013579"/>
            <a:ext cx="5074920" cy="88677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words before the colon are not a complete sentence, so no colon is needed there: 'You will need a pencil, a ruler and a rubber.'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4985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 colon can introduce a list.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6562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6562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80969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80969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63491"/>
            <a:ext cx="5257800" cy="38861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961839"/>
            <a:ext cx="5257800" cy="10325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961839"/>
            <a:ext cx="5074920" cy="10325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For example: 'You will need: a pencil, a ruler and a rubber.' The part before the colon is a complete clause.</a:t>
            </a:r>
          </a:p>
          <a:p>
            <a:pPr algn="l">
              <a:lnSpc>
                <a:spcPct val="115000"/>
              </a:lnSpc>
            </a:pPr>
            <a:r>
              <a:rPr sz="149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was cold he had left his coat at home.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was cold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he had left his coat at home.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had only one thought I wanted to go home.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had only one thought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 wanted to go home.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these items for the trip a map, a coat, a pair of boots and a hat.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Pack these items for the trip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map, a coat, a pair of boots and a hat.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 drama, football, choir and coding.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has several clubs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drama, football, choir and coding.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Summer is hot and dry ______ winter is cold and wet.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Summer is hot and dry ______ winter is cold and wet.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 to be a pilot.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 had one aim in life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be a pilot.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perfect not a cloud in the sky.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weather was perfect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not a cloud in the sky.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is followed by a capital letter in a list.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After a colon in the middle of a sentence the next word is lower-case unless it is a name.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and a semi-colon do the same job.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colon introduces a list or explanation; a semi-colon joins two related main clauses.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visited these countries Spain, Norway, Greece, Wales and Italy.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have visited these countries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Spain, Norway, Greece, Wales and Italy.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Three of my friends came to the party Ravi, Zara, Mia and Aisha.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Three of my friends came to the party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Ravi, Zara, Mia and Aisha.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faced a choice turn back or risk the storm.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faced a choice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turn back or risk the storm.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Add the missing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colon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to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one thing I cannot forgive being lied to.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one thing I cannot forgive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being lied to.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colon can be used between two clauses when the second explains the first.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For example: 'The result was clear: the home team had won by a mile.'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755903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The sentence 'Remember this rule: think before you speak.' is punctuated correctly.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471672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471672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64304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64304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566666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13579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13579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The complete clause 'Remember this rule' introduces the rule that follows.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one thing I cannot forgive ______ being lied to.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punctuation mark that completes the sentence correctly.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had several items ______ a compass, a tent and a radio.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,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2970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410565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: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85546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a list: The recipe needs three ingredients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: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flour, eggs and butter.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an explanation: The road was closed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: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tree had fallen across it.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a phrase: She had only one wish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: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to see the sea.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Lists, colons and semi-colons · Colons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for a school brochure: three with a colon before a list and three with a colon before an explanation.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