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Lists, colons and semi-colons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semi-colons to join related main clauses and to separate items in a list that already contains commas.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 semi-colon.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semi-colon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joins two related main clauses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 stand alone as a sentence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 splice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mistake: two main clauses joined with only a comma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contrast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showing how two things are different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Punctuating bullet points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punctuation to the bullet list.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will need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sharpener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ruler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calculator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 will need: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sharpener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ruler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calculator.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bullet list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Remember to bring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packed lunch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sun hat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water bottle.   ○ Remember to bring: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packed lunch.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sun hat.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water bottle.   ○ Remember to bring: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packed lunch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sun hat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water bottle.   ○ Remember to bring: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packed lunch;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sun hat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water bottle;.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Remember to bring: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packed lunch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sun hat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water bottle.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punctuation to the bullet list.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Our school rules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tidy up at the end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walk in the corridor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be kind to everyone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Our school rules: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Tidy up at the end.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Walk in the corridor.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Be kind to everyone.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bullet list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Remember to bring: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reading book.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water bottle.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packed lunch.   ○ Remember to bring: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packed lunch.   ○ Remember to bring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packed lunch.   ○ Remember to bring: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reading book;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packed lunch;.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Remember to bring: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packed lunch.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punctuation to the bullet list.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How to look after a pet rabbit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clean its hutch each week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give it fresh water every day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feed it hay and vegetables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 to look after a pet rabbit: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Clean its hutch each week.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Feed it hay and vegetables.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Using the semi-colon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semi-colon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(;) is a stronger break than a comma but a weaker break than a full stop. It joins two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main clauses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that are closely related. The next word starts with a lower-case letter.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Some pupils walk to school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;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others come by bus.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Summer is hot and dry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;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winter is cold and wet.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two related clauses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first test was easy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;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second was very hard.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 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semi-colon takes the place of and / but, so do not add one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complex lists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players came from Leeds, in Yorkshire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;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Cardiff, in Wales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;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and Belfast, in Northern Ireland.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join the two related clauses.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cold the wind was blowing.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cold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wind was blowing.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join the two related clauses.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pupils walk to school others come by bus.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pupils walk to school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others come by bus.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 pupils walk to school, others come by bus.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 pupils walk to school; others come by bus.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Some pupils walk to school; others come by bus.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Some; pupils walk to school others come by bus.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 pupils walk to school; and others come by bus.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It; was cold the wind was blowing.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cold; and the wind was blowing.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cold; the wind was blowing.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It was cold; the wind was blowing.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was cold, the wind was blowing.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semi-colon can join two main clauses that are closely related.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'Mia plays the violin; her brother plays the drums.'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semi-colon is used at the end of a sentence instead of a full stop.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semi-colon links two parts of one sentence; a full stop ends a sentence.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people love spiders. Others cannot bear them.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Some people love spiders; others cannot bear them.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Summer is hot and dry. Winter is cold and wet.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Summer is hot and dry; winter is cold and wet.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join the two related clauses.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 trained hard the other team hardly trained at all.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 trained hard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other team hardly trained at 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join the two related clauses.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people love spiders others cannot bear them.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people love spiders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others cannot bear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Some; people love spiders others cannot bear them.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 people love spiders, others cannot bear them.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 people love spiders; others cannot bear them.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Some people love spiders; others cannot bear them.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Some people love spiders; and others cannot bear them.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was wide, the current was strong.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The; river was wide the current was strong.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was wide; and the current was strong.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river was wide; the current was strong.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river was wide; the current was strong.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separate the items in the list.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players came from Inverness, in Scotland Belfast, in Northern Ireland Glasgow, in Scotland and Exeter, in Devon.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players came from Inverness, in Scotland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Belfast, in Northern Ireland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Glasgow, in Scotland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and Exeter, in Devon.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separate the items in the list.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players came from Inverness, in Scotland Leeds, in Yorkshire Swansea, in Wales and Cardiff, in Wales.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players came from Inverness, in Scotland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Leeds, in Yorkshire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Swansea, in Wales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and Cardiff, in Wales.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semi-colon can replace 'and' or 'but' when joining two related clauses.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semi-colon already links the clauses, so no conjunction is needed.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semi-colon is normally followed by a capital letter.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After a semi-colon the next word starts with a lower-case letter, unless it is a name.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Rain had fallen all week. The fields were beginning to flood.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Rain had fallen all week; the fields were beginning to flood.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ship sailed at dawn. By noon it had vanished over the horizon.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ship sailed at dawn; by noon it had vanished over the horizon.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The; younger children played in the sand the older ones swam in the sea.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35858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35858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The younger children played in the sand; the older ones swam in the sea.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35858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35858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The younger children played in the sand; the older ones swam in the sea.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265676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265676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The younger children played in the sand, the older ones swam in the sea.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95494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95494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The younger children played in the sand; and the older ones swam in the sea.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The; mountain looked close it was a full day’s walk away.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mountain looked close; it was a full day’s walk away.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mountain looked close; it was a full day’s walk away.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mountain looked close; and it was a full day’s walk away.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mountain looked close, it was a full day’s walk away.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separate the items in the list.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players came from Leeds, in Yorkshire Swansea, in Wales Cambridge, in England and Glasgow, in Scotland.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players came from Leeds, in Yorkshire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Swansea, in Wales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Cambridge, in England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and Glasgow, in Scotland.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separate the items in the list.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players came from Exeter, in Devon Cambridge, in England Swansea, in Wales and Leeds, in Yorkshire.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players came from Exeter, in Devon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Cambridge, in England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Swansea, in Wales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and Leeds, in Yorkshire.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semi-colon can separate items in a list when the items already contain commas.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For example: 'Leeds, in Yorkshire; Cardiff, in Wales; and Belfast, in Northern Ireland.'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semi-colon can be used before a list instead of a colon.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colon introduces a list; semi-colons can separate its longer items.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two related clauses: The first test was easy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;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second was very hard.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no conjunction: a semi-colon takes the place of and / but, so do not add one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complex lists: The players came from Leeds, in Yorkshire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;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Cardiff, in Wales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;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Belfast, in Northern Ireland.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pairs of related sentences about two animals or two places. Join each pair with a semi-colon. Then write one list of places where each item contains a comma, and separate its items with semi-colons.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