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5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Lists, colons and semi-colons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ir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che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210537"/>
            <a:ext cx="846277" cy="1030071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punctuate bullet points consistently, with a colon in the introduction and capital letters or full stops as the type of bullet needs.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punctuate bullet points.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bullet point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dot that marks one item in a list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introduces the list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consistent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done the same way each time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phrase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that is not a full sentence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Writing in note form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1.  Which are the best notes for this sentence?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We are going to the cinema on Saturday and we need to bring money.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We are going to   ○ Cinema trip: details   ○ We are going to the cinema on Saturday and we need to bring money.   ○ Cinema trip: Saturday, bring money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Cinema trip: Saturday, bring money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329183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2.  Which are the best notes for this sentence?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The head teacher announced that the school will close early on Thursday because of the snow.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The head teacher announced that the school will close early on Thursday because of the snow.   ○ School closes early Thursday: snow   ○ The head teacher announced   ○ School closes early Thursday: details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338327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School closes early Thursday: snow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4754879"/>
            <a:ext cx="10607040" cy="146303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3.  Which are the best notes for this sentence?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Rosa Parks refused to give up her seat on a bus in 1955 and became a symbol of the fight for equal rights.</a:t>
            </a:r>
          </a:p>
          <a:p>
            <a:pPr algn="l">
              <a:lnSpc>
                <a:spcPct val="10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○ Rosa Parks refused to   ○ Rosa Parks refused to give up her seat on a bus in 1955 and became a symbol of the fight for equal rights.   ○ Rosa Parks: refused to give up seat, 1955; equal rights symbol   ○ Rosa Parks: details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4846319"/>
            <a:ext cx="338328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Rosa Parks: refused to give up seat, 1955; equal rights symbol</a:t>
            </a:r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Bullet points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bullet list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items one under another. Put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colon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after the introduction. Then punctuate the bullets in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same way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all the way through.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2270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22707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You will need:</a:t>
            </a:r>
          </a:p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• a pencil</a:t>
            </a:r>
          </a:p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• a ruler</a:t>
            </a:r>
          </a:p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• a rubber.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5471160"/>
            <a:ext cx="10881360" cy="17945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5471160"/>
            <a:ext cx="10515600" cy="1794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Our school rules:</a:t>
            </a:r>
          </a:p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• Walk in the corridor.</a:t>
            </a:r>
          </a:p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• Listen to the teacher.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short phrases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with a lower-case letter, no punctuation after each, a full stop after the last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full sentences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with a capital letter and end with a full stop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the introduction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ends with a colon: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You will need: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be consistent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mix capital and lower-case letters in one list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Remember to bring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sun hat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Remember to bring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sun hat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will need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calculator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pencil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sharpener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78612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will need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calculator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pencil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sharpener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93007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93007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water bottle.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lunch;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hat;.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93007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93007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hat;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lunch;.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Remember to bring: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sun hat.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reading book.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packed lunch.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Bullet points are used to show items in a list.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bullet marks one item.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bullet list should be punctuated the same way all the way through.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Being consistent makes the list easier to read.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will need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calculator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sharpener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pencil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rubber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will need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calculator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sharpener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pencil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rubber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Remember to bring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coat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packed lunch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Remember to bring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coat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water bottle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reading book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 packed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✔  How to look after a pet rabbit: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7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7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How to look after a pet rabbit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5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5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3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3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handle it gently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let it exercise in the garden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give it fresh water every day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clean its hutch each week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You will need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rubber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ruler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pencil.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93007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93007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You will need: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rubber.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ruler.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pencil.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You will need: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rubber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ruler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pencil.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You will need: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rubber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ruler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pencil.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You will need: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rubber;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ruler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a pencil;.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introduction to a bullet list is best ended with a colon.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colon shows that the list follows.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If each bullet is a full sentence, it starts with a capital letter and ends with a full stop.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Full sentences are punctuated as normal.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bring a coat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wear your school jumper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arrive by eight o’clock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pack your lunch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ring a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ear your school jumper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rrive by eight o’clock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ack your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pack your lunch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arrive by eight o’clock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hand in your form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bring a coat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ack your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rrive by eight o’clock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and in your form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ring a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93007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93007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Clean its hutch each week.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clean its hutch each week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93007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93007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Feed it hay and vegetables.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Bullet points can replace the full stop at the end of the introduction.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introduction ends with a colon; the bullets follow it.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bullets in a list should keep the same grammatical pattern, such as all starting with a verb.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Matching patterns make the list neat and easy to follow.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rules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be kind to everyone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look after the equipment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tidy up at the end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listen to the teacher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Our school rules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e kind to everyone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ook after the equipment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idy up at the end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isten to the teacher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punctuation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bullet list.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bring a coat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hand in your form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arrive by eight o’clock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pack your lunch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218236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Before the trip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B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ring a coat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and in your form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A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rrive by eight o’clock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•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ack your lunch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let it exercise in the garden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93007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93007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93007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93007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✔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9975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9975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rabbit: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66943"/>
            <a:ext cx="5257800" cy="8138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66943"/>
            <a:ext cx="5074920" cy="8138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☐  How to look after a pet rabbit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Handle it gently.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Give it fresh water every day.</a:t>
            </a:r>
          </a:p>
          <a:p>
            <a:pPr algn="l">
              <a:lnSpc>
                <a:spcPct val="115000"/>
              </a:lnSpc>
            </a:pPr>
            <a:r>
              <a:rPr sz="935" b="0" u="none">
                <a:solidFill>
                  <a:srgbClr val="17213A"/>
                </a:solidFill>
                <a:latin typeface="Arial"/>
              </a:rPr>
              <a:t>• Let it exercise in the garden.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bullet list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Before the trip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Arrive by eight o’clock.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Wear your school jumper.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 in your form.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Pack your lunch.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7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7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Before the trip: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Arrive by eight o’clock.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wear your school jumper.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 in your form.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pack your lunch.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334255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334255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Before the trip: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arrive by eight o’clock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wear your school jumper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 in your form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pack your lunch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198363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198363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☐  Before the trip: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Arrive by eight o’clock.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Wear your school jumper.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 in your form.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Pack your lunch.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3"/>
            <a:ext cx="5257800" cy="79095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3"/>
            <a:ext cx="5074920" cy="79095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✔  Before the trip: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Arrive by eight o’clock.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Wear your school jumper.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Hand in your form.</a:t>
            </a:r>
          </a:p>
          <a:p>
            <a:pPr algn="l">
              <a:lnSpc>
                <a:spcPct val="115000"/>
              </a:lnSpc>
            </a:pPr>
            <a:r>
              <a:rPr sz="719" b="0" u="none">
                <a:solidFill>
                  <a:srgbClr val="17213A"/>
                </a:solidFill>
                <a:latin typeface="Arial"/>
              </a:rPr>
              <a:t>• Pack your lunch.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list of sentences needs a full stop after each sentence.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bullet is a complete sentence in that case.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bullet list must always have at least ten points.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list can have as few as two or three points.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short phrases: start with a lower-case letter, no punctuation after each, a full stop after the last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full sentences: start with a capital letter and end with a full stop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the introduction: ends with a colon: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You will need: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Punctuating bullet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an information leaflet about your school for a new pupil. Include one bullet list of phrases and one bullet list of sentences, and punctuate both correctly.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