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8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8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9.png"/><Relationship Id="rId7" Type="http://schemas.openxmlformats.org/officeDocument/2006/relationships/image" Target="../media/image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7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8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8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8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8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8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8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8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8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8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8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8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8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10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2.png"/><Relationship Id="rId7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6 · Spring · Lists, colons and semi-colons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6400" b="1" u="none">
                <a:solidFill>
                  <a:srgbClr val="17213A"/>
                </a:solidFill>
                <a:latin typeface="Dreaming Outloud Pro"/>
              </a:rPr>
              <a:t>Colons and semi-colons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puzzl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10664"/>
            <a:ext cx="846277" cy="929944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idea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58670"/>
            <a:ext cx="846277" cy="881938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73758"/>
            <a:ext cx="846277" cy="866851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detectiv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46277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58670"/>
            <a:ext cx="864108" cy="881938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Lists, colons and semi-colons · Colons and semi-colons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use colons to introduce lists and explanations, and semi-colons to join closely related main clauses.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colons and semi-colons.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Lists, colons and semi-colons · Colons and semi-colons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colon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mark that introduces a list or an explanation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semi-colon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mark that joins two related main clauses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clause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group of words with a subject and a verb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main clause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can stand alone as a sentence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Lists, colons and semi-colons · Colons and semi-colons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Using hyphens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Add the missing hyphens to the sentence.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We bought a second hand bike.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We bought a second-hand bike.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Add the missing hyphens to the sentence.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 have twenty five stickers.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I have twenty-five stickers.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Add the missing hyphens to the sentence.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My mother in law lives in York.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My mother-in-law lives in York.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Which sentence means the captain will sign again?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The captain will resign the contract.   ○ The captain will re-sign the contract.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captain will re-sign the contract.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Add the missing hyphens to the sentence.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There was a three legged race.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There was a three-legged race.</a:t>
            </a:r>
          </a:p>
        </p:txBody>
      </p:sp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Lists, colons and semi-colons · Colons and semi-colons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Colons and semi-colons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8839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colon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(:) and 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semi-colon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(;) both come after a complete clause, but they do different jobs.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017520"/>
            <a:ext cx="10881360" cy="13182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017520"/>
            <a:ext cx="10515600" cy="13182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The road was closed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: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a tree had fallen across it.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51866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51866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It was cold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;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the wind was blowing.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Lists, colons and semi-colons · Colons and semi-colons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colon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17520" y="1536192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introduces a list or an explanation: You need three things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: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a pencil, a ruler and a rubber.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2670048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368" y="2697479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semi-colon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17520" y="2697479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joins two closely related main clauses: Mia plays the violin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;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her brother plays the drums.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831335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3858768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remember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17520" y="3858768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words before a colon must make sense on their own; both clauses around a semi-colon must be able to stand alone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Lists, colons and semi-colons · Colons and semi-colons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punctuation mark that completes the sentence correctly.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Mia plays the violin ______ her brother plays the drums.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,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6898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;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26898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;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: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punctuation mark that completes the sentence correctly.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It was cold ______ the wind was blowing.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: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02970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,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;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;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Lists, colons and semi-colons · Colons and semi-colons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colon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There are four seasons autumn, summer, winter and spring.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There are four seasons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autumn, summer, winter and spring.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colon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school has several clubs choir, art and chess.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school has several clubs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choir, art and chess.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Lists, colons and semi-colons · Colons and semi-colons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semi-colon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join the two related clauses.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film was long nobody wanted to leave.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film was long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;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nobody wanted to leave.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semi-colon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join the two related clauses.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Dad likes tea mum prefers coffee.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Dad likes tea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;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mum prefers coffee.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Lists, colons and semi-colons · Colons and semi-colons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Draw a line to match each punctuation mark to its job.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semi-colon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450945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dash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4295851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colon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5140756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question mark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834640" y="2606040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880360" y="2606040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adds an afterthought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2834640" y="3450945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2880360" y="3450945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joins two related clauses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2834640" y="4295851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880360" y="4295851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ends a question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2834640" y="5140756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2880360" y="5140756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introduces a list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2286000" y="2948025"/>
            <a:ext cx="548640" cy="844906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 flipV="1">
            <a:off x="2286000" y="2948025"/>
            <a:ext cx="548640" cy="844906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/>
          <p:nvPr/>
        </p:nvCxnSpPr>
        <p:spPr>
          <a:xfrm>
            <a:off x="2286000" y="4637836"/>
            <a:ext cx="548640" cy="844906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/>
          <p:cNvCxnSpPr/>
          <p:nvPr/>
        </p:nvCxnSpPr>
        <p:spPr>
          <a:xfrm flipV="1">
            <a:off x="2286000" y="4637836"/>
            <a:ext cx="548640" cy="844906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Rounded Rectangle 3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Draw a line to match each punctuation mark to its job.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2606040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question mark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309360" y="3450945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colon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295851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full stop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6309360" y="5140756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semi-colon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8595360" y="2606040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8641080" y="2606040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ends a question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8595360" y="3450945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8641080" y="3450945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ends a statement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8595360" y="4295851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8641080" y="4295851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introduces a list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8595360" y="5140756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8641080" y="5140756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joins two related clauses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8046720" y="2948025"/>
            <a:ext cx="548640" cy="0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ctor 45"/>
          <p:cNvCxnSpPr/>
          <p:nvPr/>
        </p:nvCxnSpPr>
        <p:spPr>
          <a:xfrm>
            <a:off x="8046720" y="3792931"/>
            <a:ext cx="548640" cy="844905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or 46"/>
          <p:cNvCxnSpPr/>
          <p:nvPr/>
        </p:nvCxnSpPr>
        <p:spPr>
          <a:xfrm flipV="1">
            <a:off x="8046720" y="3792931"/>
            <a:ext cx="548640" cy="844905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ctor 47"/>
          <p:cNvCxnSpPr/>
          <p:nvPr/>
        </p:nvCxnSpPr>
        <p:spPr>
          <a:xfrm>
            <a:off x="8046720" y="5482742"/>
            <a:ext cx="548640" cy="0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6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6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6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6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6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6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3" dur="6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8" dur="6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Lists, colons and semi-colons · Colons and semi-colons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punctuation mark that completes the sentence correctly.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Although it was raining ______ the match went ahead.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: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6898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;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,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,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punctuation mark that completes the sentence correctly.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Pack these items for the trip ______ a coat, a hat and a torch.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: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: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02970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;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,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Lists, colons and semi-colons · Colons and semi-colons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03327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The sentence 'The recipe needs these ingredients: flour, eggs and butter.' is punctuated correctly.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49039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49039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749039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749039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241673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241673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844033"/>
            <a:ext cx="5257800" cy="3371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90946"/>
            <a:ext cx="5257800" cy="723708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90946"/>
            <a:ext cx="5074920" cy="72370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A colon follows the complete clause, before the list.</a:t>
            </a:r>
          </a:p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'I have one wish: to see the sea.' is punctuated correctly.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 complete clause 'I have one wish' is followed by a colon and then the explanation.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Lists, colons and semi-colons · Colons and semi-colons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colon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He had one aim in life to be a pilot.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He had one aim in life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to be a pilot.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colon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She had only one wish to see the sea.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She had only one wish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to see the sea.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Lists, colons and semi-colons · Colons and semi-colons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semi-colon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join the two related clauses.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Some people love spiders others cannot bear them.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Some people love spiders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;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others cannot bear them.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semi-colon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join the two related clauses.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old house was silent the garden was full of birdsong.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old house was silent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;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the garden was full of birdsong.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Lists, colons and semi-colons · Colons and semi-colons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punctuation mark that completes the sentence correctly.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explorers had several items ______ a compass, a tent and a radio.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10565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;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68980" y="410565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,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85546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: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85546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: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punctuation mark that completes the sentence correctly.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There is one thing I cannot forgive ______ being lied to.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;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02970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: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02970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: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Lists, colons and semi-colons · Colons and semi-colons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75590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The sentence 'The river was wide; and the current was strong.' is punctuated correctly.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471672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471672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96430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96430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96430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96430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566666"/>
            <a:ext cx="5257800" cy="3371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013579"/>
            <a:ext cx="5257800" cy="723708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013579"/>
            <a:ext cx="5074920" cy="72370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A semi-colon replaces the conjunction; 'and' is not needed as well.</a:t>
            </a:r>
          </a:p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semi-colon can replace 'and' or 'but' when joining two related clauses.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 semi-colon already links the clauses, so no conjunction is needed.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Lists, colons and semi-colons · Colons and semi-colons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colon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result was clear the home team had won by a mile.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result was clear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the home team had won by a mile.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colon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explorers faced a choice turn back or risk the storm.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explorers faced a choice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turn back or risk the storm.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Lists, colons and semi-colons · Colons and semi-colons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colon can be used between two clauses when the second explains the first.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For example: 'The result was clear: the home team had won by a mile.'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Using a colon after 'the' in 'I bought the: bread and the butter' is correct.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112562"/>
            <a:ext cx="5257800" cy="78965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112562"/>
            <a:ext cx="5074920" cy="78965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The words before a colon must form a complete clause; 'I bought the' does not.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Lists, colons and semi-colons · Colons and semi-colons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colon: introduces a list or an explanation: You need three things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: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a pencil, a ruler and a rubber.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semi-colon: joins two closely related main clauses: Mia plays the violin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;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her brother plays the drums.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remember: the words before a colon must make sense on their own; both clauses around a semi-colon must be able to stand alone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Lists, colons and semi-colons · Colons and semi-colons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four pairs of sentences about your classroom: two joined by a semi-colon and two where a colon introduces a list or an explanation.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