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Parenthesis, dashes and hyphens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hyphens in compound adjectives, numbers, and words with prefixes such as co- and ex-.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hyphens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hyphen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line that joins words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compound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made from two or more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us how, when or where; -ly adverbs take no hyphen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Hyphens to avoid confusion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about a car that has not been used much?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 bought a little used car.   ○ He bought a little-used car.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 bought a little-used car.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about covering the sofa again?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need to re-cover the sofa.   ○ We need to recover the sofa.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need to re-cover the sofa.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about a person who owns a small business?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is a small business owner.   ○ She is a small-business owner.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is a small-business owner.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hyphens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has a five-year-old son.   ○ She has a five year old son.   ○ She has a five-year old son.   ○ She has a five year-old son.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has a five-year-old son.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means the speaker recovered from an illness?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 is re-covering from the flu.   ○ He is recovering from the flu.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 is recovering from the flu.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Where hyphens 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Use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hyphen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join two or more words that work together as one description before a noun, to write compound numbers, and after some prefixes. Do not use a hyphen after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adverb.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is 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well-known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author.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There were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thirty-two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children.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compound adjective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well-known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author,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second-hand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bike,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five-year-old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numbers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twenty-five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thirty-two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(from 21 to 99)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prefixes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co-operate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ex-headteacher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re-enter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 hyphen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happily married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couple,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brightly lit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room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a fast growing plant.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a fast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growing plant.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is a well known author.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is a well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known author.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bought a second hand bike.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bought a second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hand bike.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twenty five stickers.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twenty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five stickers.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A hyphen is shorter than a dash.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 hyphen (-) is a short line used to join words; a dash (–) is longer.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'Re-cover the sofa' and 'recover the sofa' mean the same.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'Re-cover' means to cover again; 'recover' means to get better or get back.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a part time job.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a part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time job.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mother in law lives in York.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mother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law lives in York.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about a person who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owns a small business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a small business owner.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a small-business owner.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is a small-business owner.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hyphens correctly?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 year old 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five-year old son.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 year-old son.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five-year-old son.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has a five-year-old 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was a three legged race.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was a three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legged race.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must co operate.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must co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operate.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short term plan was agreed.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short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term plan was agreed.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air conditioned room was cool.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air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conditioned room was cool.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hyphen is always needed after the prefix 're'.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Most words with 're' need no hyphen ('return', 'repair'); a hyphen is used only to avoid confusion, as in 're-cover'.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is used after an -ly adverb, as in 'a happily-married couple'.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No hyphen follows an -ly adverb: 'a happily married couple'.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wrote a hard hitting, thought provoking article.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wrote a hard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hitting, thought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provoking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long awaited and well deserved holiday.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long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awaited and well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deserved holiday.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speaker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recovered from an illness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recovering from the flu.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is recovering from the flu.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re-covering from the flu.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speaker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recovered from an illness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re-covering from the flu.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recovering from the flu.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is recovering from the flu.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Hyphens are used in 'a well-known author' but not in 'The author is well known'.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compound adjective before a noun takes a hyphen; after the verb it is usually written without.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should always be used between an -ly adverb and an adjective.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An -ly adverb is never joined to the adjective with a hyphen.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is an up to date report.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is an up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to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date report.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re entered the building.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entered the building.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compound adjective: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well-known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author,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second-hand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bike,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five-year-old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numbers: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twenty-five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thirty-two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(from 21 to 99)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prefixes: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co-operate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ex-headteacher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re-enter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Using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description of a person using at least four hyphenated words (for example 'a tall, dark-haired, soft-spoken man').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