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Parenthesis, dashes and hyphens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how a hyphen can change the meaning of a phrase or avoid confusion.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see how a hyphen changes meaning.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hyphen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line that joins words or word parts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ambiguous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 be understood in two ways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compound 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or more words joined to describe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front of a word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Single dashes and pairs of dashes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uses the dash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love chocolate – especially dark chocolate.   ○ I love – chocolate especially dark chocolate.   ○ I love chocolate especially – dark chocolate.   ○ I – love chocolate especially dark chocolate.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love chocolate – especially dark chocolate.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Add a single dash to show the extra comment at the end.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are going to the beach if the weather stays fine.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are going to the beach – if the weather stays fine.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uses a pair of dashes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explorers tired – and hungry – reached the camp.   ○ The explorers tired and – hungry reached the camp –.   ○ The explorers – tired and hungry – reached the camp.   ○ The explorers – tired and hungry reached the camp.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explorers – tired and hungry – reached the camp.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a single dash to show the extra comment at the end.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house was silent too silent.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house was silent – too silent.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uses the dash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He promised to be on time – he never is.   ○ He promised – to be on time he never is.   ○ He promised to be on – time he never is.   ○ He – promised to be on time he never is.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 promised to be on time – he never is.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Hyphens and meaning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hyphen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(-) joins words or parts of words. It can change the meaning of a phrase, so you need to read it carefully.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a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little-used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car (not used much)  /  a little used car (a small used car)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need to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re-cover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sofa.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man-eating shark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shark that eats men  /  a man eating shark: a man is eating a shark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re-cover / recover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 cover again  /  to get better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twenty-odd / twenty odd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about twenty  /  twenty strange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five-year-old boy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hyphens join the words before a noun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writer met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about twenty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people?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met twenty odd people.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met twenty-odd people.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met twenty-odd people.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about a shark that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eats men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 is a man eating shark in the bay.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 is a man-eating shark in the bay.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There is a man-eating shark in the bay.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hyphen can join two words to make one adjective in front of a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a well-known author.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'Re-cover the sofa' and 'recover the sofa' mean the same.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'Re-cover' means to cover again; 'recover' means to get better or get back.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about a car that has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 been used much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bought a little used car.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bought a little-used car.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bought a little-used car.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writer met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about twenty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people?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met twenty-odd people.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met twenty-odd people.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met twenty odd people.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hyphens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a five-year old son.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a five year-old son.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a five year old son.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a five-year-old son.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has a five-year-old 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captain will sign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again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captain will re-sign the contract.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captain will re-sign the contract.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captain will resign the contract.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words 'five-year-old' should have two hyphens when they come before a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compound adjective is joined with hyphens: a five-year-old boy.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hyphen is used after an -ly adverb, as in 'a happily-married couple'.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No hyphen follows an -ly adverb: 'a happily married couple'.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band will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 again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band will reform next year.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band will re-form next year.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band will re-form next year.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about a person who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owns a small business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is a small business owner.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is a small-business owner.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is a small-business owner.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hyphens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a long awaited and well-deserved holiday.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a long-awaited and well-deserved holiday.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was a long-awaited and well-deserved holiday.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a long-awaited and well deserved holiday.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a long awaited and well deserved holiday.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the speaker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recovered from an illness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re-covering from the flu.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is recovering from the flu.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is recovering from the flu.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'Twenty-odd people' means about twenty people.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hyphen makes 'twenty-odd' a single phrase meaning 'a little more than twenty'.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Hyphens are used in 'a well-known author' but not in 'The author is well known'.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compound adjective before a noun takes a hyphen; after the verb it is usually written without.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about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thirty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teachers, all of them strange?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Thirty odd teachers came to the party.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Thirty odd teachers came to the party.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Thirty-odd teachers came to the party.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about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thirty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teachers, all of them strange?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Thirty-odd teachers came to the party.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Thirty odd teachers came to the party.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Thirty odd teachers came to the party.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hyphen is always needed after the prefix 're'.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Most words with 're' need no hyphen ('return', 'repair'); a hyphen is used only to avoid confusion, as in 're-cover'.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hyphen can be used to avoid confusion between two words.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example, 're-sign' (sign again) and 'resign' (leave a job).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says that a man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eating a shark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Look at the man-eating shark!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Look at the man eating shark!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Look at the man eating shark!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says that a man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eating a shark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Look at the man eating shark!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Look at the man eating shark!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Look at the man-eating shark!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hyphen should always be used between an -ly adverb and an adjective.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An -ly adverb is never joined to the adjective with a hyphen.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'Twenty odd people' means about twenty people.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Without the hyphen, 'odd' describes the people: twenty strange people.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man-eating shark: a shark that eats men  /  a man eating shark: a man is eating a shark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re-cover / recover: to cover again  /  to get better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twenty-odd / twenty odd: about twenty  /  twenty strange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Hyphens to avoid confusion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three phrases where a hyphen changes the meaning (such as 'a man-eating shark'). Draw a quick picture of each meaning.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