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Parenthesis, dashes and hyphens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 single dash to add an extra comment and a pair of dashes to mark a parenthesis, and to tell a dash from a hyphen.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dashes.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dash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long line that separates extra information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hyphen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line that joins words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afterthought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something added at the end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dashes, one before and one after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Parenthesis: commas, brackets and dashes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Use brackets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cake a chocolate one was eaten in minutes.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cake (a chocolate one) was eaten in minutes.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parenthesis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cat – Whiskers – sleeps on the sofa.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Our cat –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Whiskers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– sleeps on the sofa.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uses punctuation correctly to show the extra information?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moon, which was full lit up the garden.   ○ The moon which was full lit up the garden.   ○ The moon, which was full, lit up the garden.   ○ The moon, which, was full lit up the garden.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moon, which was full, lit up the garden.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Use a pair of commas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bridge which was built by the Romans is still in use.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bridge, which was built by the Romans, is still in use.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parenthesis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bridge, which was built by the Romans, is still in use.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bridge,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which was built by the Romans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is still in use.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Dashes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dash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(–) is longer than a hyphen (-). It separates extra information from the rest of the sentence.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single dash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adds a comment at the end;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pair of dashes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marks a parenthesis.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won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at last!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explorers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tired and hungry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reached the camp.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single dash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test was easy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so I thought.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pair of dashes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Our cat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Whiskers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sleeps on the sofa.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 a hyphen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hyphen joins words (well-known); a dash separates parts of a sentence.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dash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– won at last!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won – at last!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won – at last!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– We won at last!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won at – last!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dash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test – was easy or so I thought.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test was – easy or so I thought.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test was easy – or so I thought.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test was easy – or so I thought.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test was easy or – so I thought.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single dash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comment at the end.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have only one wish to see the sea.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have only one wish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to see the sea.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single dash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comment at the end.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has one favourite food pizza.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has one favourite food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pizza.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pair of dashes can mark a parenthesis.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dashes go either side of the extra information.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dash is used to join the two halves of a word such as 'well-known'.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hyphen joins the parts of a word; a dash separates parts of a sentence.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pair of 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– cat Whiskers sleeps on – the sofa.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– Whiskers – sleeps on the sofa.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Our cat – Whiskers – sleeps on the sofa.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Whiskers – sleeps – on the sofa.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– Whiskers sleeps on the sofa.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dash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promised – to be on time he never is.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promised to be on – time he never is.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promised to be on time – he never is.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promised to be on time – he never is.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– promised to be on time he never 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single dash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comment at the end.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promised to be on time he never is.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promised to be on time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 never is.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single dash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comment at the end.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house was silent too silent.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house was silent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too silent.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punctuation mark to its job.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comma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brackets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dash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hyphen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separates extra information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enclose extra information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joins words together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separates items in a list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punctuation mark to its job.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dash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comma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hyphen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brackets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enclose extra information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joins words together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separates items in a list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separates extra information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dash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promised to be on – time he never is.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promised to be on time – he never is.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promised to be on time – he never is.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– promised to be on time he never is.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promised – to be on time he never is.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pair of 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– cat Whiskers sleeps on – the sofa.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– Whiskers – sleeps on the sofa.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Our cat – Whiskers – sleeps on the sofa.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– Whiskers sleeps on the sofa.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Whiskers – sleeps – on the sofa.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single dash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comment at the end.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ship vanished without a trace no wreckage, no survivors.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ship vanished without a trace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no wreckage, no survivors.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single dash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comment at the end.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was only one thing to do run.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was only one thing to do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– 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run.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dash gives a stronger break than a comma.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dash separates the words around it more strongly.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'Our cat – Whiskers sleeps on the sofa.' uses dashes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second dash is needed after 'Whiskers' to close the parenthesis.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pair of 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– although she was nervous – sang beautifully.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Priya – although she was nervous – sang beautifully.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although – she was nervous – sang beautifully.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– although she was nervous sang beautifully.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– although – she was nervous sang beautifully.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pair of 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although – she was nervous – sang beautifully.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– although she was nervous – sang beautifully.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Priya – although she was nervous – sang beautifully.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– although – she was nervous sang beautifully.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– although she was nervous sang beautifully.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single dash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comment at the end.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the best holiday ever or so we thought at the time.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the best holiday ever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or so we thought at the time.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single dash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comment at the end.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had made a decision a decision he would regret.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had made a decision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decision he would regret.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dash can be used instead of brackets to mark a parenthesis.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pair of dashes does the same job as a pair of brackets.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Dashes are best used often in formal writing.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Dashes are rather informal and are best used sparingly in formal writing.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single dash: The test was easy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–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so I thought.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pair of dashes: Our cat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–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Whiskers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–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sleeps on the sofa.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not a hyphen: A hyphen joins words (well-known); a dash separates parts of a sentence.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Single dashes and pairs of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sports day. Use a single dash in three of them and a pair of dashes in the other three.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