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Parenthesis, dashes and hyphens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commas, brackets or dashes to mark parenthesis in a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a parenthesis with commas, brackets or dashes.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extra information inside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curved marks ( ) that enclose a parenthesis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long line – that can mark a parenthesis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marks: one before and one after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in a list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flag is green white and blue.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flag is green, white and blue.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has the commas in the correct places?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shop sells milk bread and cheese.   ○ The shop sells milk, bread and cheese.   ○ The shop sells milk, bread, cheese.   ○ The shop sells milk, bread and, cheese.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sells milk, bread and cheese.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class visited the harbour the library the museum and the castle last term.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class visited the harbour, the library, the museum and the castle last term.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the commas in the correct places?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On Saturday I played draughts, cricket, chess and badminton with my cousins.   ○ On Saturday I played draughts, cricket, chess and, badminton with my cousins.   ○ On Saturday I played draughts, cricket, chess, badminton with my cousins.   ○ On Saturday I played draughts cricket chess and badminton with my cousins.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 Saturday I played draughts, cricket, chess and badminton with my cousins.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commas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For breakfast Dad made scrambled eggs pancakes porridge and fruit salad.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breakfast Dad made scrambled eggs, pancakes, porridge and fruit salad.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Parenthesis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parenthesis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extra information added to a sentence. It can be taken out and the sentence still makes sense. It is marked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commas, brackets or dashes.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brown spaniel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river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swollen by the rain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burst its banks.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Mrs Khan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(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Mrs Khan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)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dashes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My teacher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Mrs Khan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–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Always use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pair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: one mark before and one after.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 who is seventy still plays football.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who is seventy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still plays football.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teacher Mrs Khan is very kind.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Mrs Khan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very 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grandad, who is seventy, still plays football.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grandad,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is seventy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still plays football.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(a brown spaniel) barked at the postman.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 brown spaniel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 sleeps on the sofa.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(Whiskers) sleeps on the sofa.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cat (Whiskers) sleeps on the sofa.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Whiskers) sleeps on the sofa.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(Whiskers sleeps on the sofa.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 Mrs Khan is very kind.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 (Mrs Khan is very kind.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 (Mrs Khan) is very kind.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teacher (Mrs Khan) is very kind.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teacher (Mrs) Khan is very 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it was a close one ended in a draw.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was a close one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ended in a draw.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tired and hungry reached the camp at dusk.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tired and hungry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 –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reached the camp at dusk.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(who lives in Leeds) is coming to stay.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lives in Leeds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is coming to stay.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my best friend, won the spelling prize.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my best 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won the spelling prize.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have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saw lions, zebras and giraffes.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by the rain – burst its banks.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 – swollen by the rain – burst its banks.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won the prize, and I clapped.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burst its banks, so we left.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909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4909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Zara, my best friend, won the prize.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4909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4909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Zara, my best friend, won the prize.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have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won the prize, and I clapped.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burst its banks, so we left.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Zara, my best friend, won the prize.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Zara, my best friend, won the prize.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saw lions, zebras and giraffes.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520522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520522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– swollen by the rain – burst its banks.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0522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0522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 – swollen by the rain – burst its banks.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against all expectations won the cup.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against all expectations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cup.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a pair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against all expectations won the cup.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against all expectations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cup.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(which) I would recommend to anyone lasts nearly three hours.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(which I would recommend to anyone) lasts nearly three hours.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film (which I would recommend to anyone) lasts nearly three hours.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(which I would recommend to anyone lasts nearly three hours.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film which I would recommend to anyone lasts nearly three hours.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(who) lives in Leeds is coming to stay.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who lives in Leeds is coming to stay.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(who lives in Leeds) is coming to stay.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cousin Ravi (who lives in Leeds) is coming to stay.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cousin Ravi (who lives in Leeds is coming to stay.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Brackets can only be used for numbers.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Brackets are also used to mark a parenthesis in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'Zara, my best friend won the prize.'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second comma is needed after 'friend' to close the parenthesis.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uncle has climbed Everest twice.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an experienced mountaineer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uncle – an experienced mountaineer – has climbed Everest twice.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a pair of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dashes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new library opens next week.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paid for by local families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new library – paid for by local families – opens next week.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parenthesis is always a single word.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parenthesis can be a word, a phrase or even a clause.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9619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35" b="0" u="none">
                <a:solidFill>
                  <a:srgbClr val="17213A"/>
                </a:solidFill>
                <a:latin typeface="Arial"/>
              </a:rPr>
              <a:t>If the parenthesis is removed from 'The film, which I would recommend to anyone, lasts nearly three hours.', the sentence is still complete.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67771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67771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677716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677716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153204"/>
            <a:ext cx="5257800" cy="40233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153204"/>
            <a:ext cx="5074920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8420"/>
            <a:ext cx="5257800" cy="320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5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68188"/>
            <a:ext cx="5257800" cy="65775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68188"/>
            <a:ext cx="5074920" cy="65775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'The film lasts nearly three hours.' is a complete sentence.</a:t>
            </a:r>
          </a:p>
          <a:p>
            <a:pPr algn="l">
              <a:lnSpc>
                <a:spcPct val="115000"/>
              </a:lnSpc>
            </a:pPr>
            <a:r>
              <a:rPr sz="108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ancient map (found in a trunk in the attic) showed the way to the treasure.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ancient map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found in a trunk in the attic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showed the way to the treasure.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– although she was nervous – sang beautifully.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–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although she was nervous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– sang beautifully.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commas: My teacher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Mrs Khan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brackets: My teacher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(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Mrs Khan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)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dashes: My teacher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Mrs Khan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–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very kind.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Parenthesis, dashes and hyphens · Parenthesis: commas, brackets and dashes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description of your favourite place. Add a parenthesis to at least four sentences: use commas, brackets and dashes at least once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