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8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6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6 · Autumn · Commas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Commas in a list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ide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tir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detectiv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trophy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10664"/>
            <a:ext cx="846277" cy="929944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Commas · Commas in a list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use commas to separate the items in a list of words or phrases.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punctuate a list.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Commas · Commas in a list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list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three or more things joined in a row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item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one thing in a list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comma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separates the items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conjunction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and, or: joins the last two items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Commas · Commas in a list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Commas after fronted adverbials and clauses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Add the missing comma to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Every Friday the dog barked loudly.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Every Friday, the dog barked loudly.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Which sentence is punctuated correctly?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As, the sun set the birds flew home.   ○ As the sun set the, birds flew home.   ○ As the sun set the birds flew home.   ○ As the sun set, the birds flew home.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As the sun set, the birds flew home.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Add the missing comma to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After the film ended Tom bought some sweets.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After the film ended, Tom bought some sweets.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Which sentence is punctuated correctly?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While Mum cooked supper I, laid the table.   ○ While Mum cooked supper, I laid the table.   ○ While, Mum cooked supper I laid the table.   ○ While Mum cooked supper I laid the table.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While Mum cooked supper, I laid the table.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Add the missing comma to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Unless it stops raining we will stay indoors.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Unless it stops raining, we will stay indoors.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Commas · Commas in a list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Commas in a list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8839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Use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commas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to separate the items in a list. Put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and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(or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or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) before the last item. There is no comma before that last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and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flag is red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,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white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and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blue.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424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0424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He packed a torch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,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a map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and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a flask.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Commas · Commas in a list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a list of words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7520" y="1536192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Mum bought apples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,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pears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,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plums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and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grapes.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670048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697479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a list of phrases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2697479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We climbed a hill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,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crossed a river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and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found a cave.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831335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3858768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not in a list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17520" y="3858768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Do not put a comma between just two items: bread and butter.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Commas · Commas in a list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On Saturday I played cricket badminton and tennis with my cousins.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On Saturday I played cricket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badminton and tennis with my cousins.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For breakfast Dad made toast scrambled eggs and fruit salad.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For breakfast Dad made toast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scrambled eggs and fruit salad.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Commas · Commas in a list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has the commas in the correct places?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For breakfast Dad made pancakes, porridge and, fruit salad.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For breakfast Dad made pancakes porridge and fruit salad.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For breakfast Dad made pancakes, porridge, fruit salad.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For breakfast Dad made pancakes, porridge and fruit salad.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For breakfast Dad made pancakes, porridge and fruit salad.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has the commas in the correct places?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For breakfast Dad made toast fruit salad and pancakes.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For breakfast Dad made toast, fruit salad and pancakes.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For breakfast Dad made toast, fruit salad and pancakes.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For breakfast Dad made toast, fruit salad and, pancakes.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For breakfast Dad made toast, fruit salad, pancakes.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Commas · Commas in a list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sentence punctuated correctly?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'Mum bought apples, pears and plums.' is punctuated correctly.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Commas separate the items, and 'and' comes before the last item with no comma.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sentence punctuated correctly?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'Mum bought apples pears and plums.' is punctuated correctly.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comma is needed between 'apples' and 'pears'.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Commas · Commas in a list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studied fractions shapes angles and time in maths this term.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studied fractions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shapes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angles and time in maths this term.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For breakfast Dad made fruit salad scrambled eggs pancakes and toast.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For breakfast Dad made fruit salad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scrambled eggs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pancakes and toast.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Commas · Commas in a list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has the commas in the correct places?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shop sells bread, butter, cheese, soup.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shop sells bread, butter, cheese and soup.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The shop sells bread, butter, cheese and soup.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shop sells bread, butter, cheese and, soup.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The shop sells bread butter cheese and soup.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has the commas in the correct places?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Mum bought pears, plums, grapes, peaches at the market.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Mum bought pears, plums, grapes and peaches at the market.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Mum bought pears, plums, grapes and peaches at the market.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Mum bought pears, plums, grapes and, peaches at the market.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Mum bought pears plums grapes and peaches at the market.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Commas · Commas in a list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sentence punctuated correctly?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list of three items needs three commas.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list of three items needs two separators: one comma and one 'and'.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sentence punctuated correctly?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'I packed a torch, a map and, a hat.' is punctuated correctly.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There should be no comma after 'and'.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Commas · Commas in a list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shop sells rice soup eggs and bread.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shop sells rice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soup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eggs and bread.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For breakfast Dad made pancakes porridge fruit salad and toast.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For breakfast Dad made pancakes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porridge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fruit salad and toast.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Commas · Commas in a list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has the commas in the correct places?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5666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5666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On Saturday I played chess football badminton and cricket with my cousins.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35858"/>
            <a:ext cx="5257800" cy="75666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435858"/>
            <a:ext cx="5074920" cy="75666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On Saturday I played chess, football, badminton, cricket with my cousins.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265676"/>
            <a:ext cx="5257800" cy="75666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4265676"/>
            <a:ext cx="5074920" cy="75666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On Saturday I played chess, football, badminton and cricket with my cousins.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265676"/>
            <a:ext cx="5257800" cy="75666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265676"/>
            <a:ext cx="5074920" cy="75666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✔  On Saturday I played chess, football, badminton and cricket with my cousins.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095494"/>
            <a:ext cx="5257800" cy="75666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095494"/>
            <a:ext cx="5074920" cy="75666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On Saturday I played chess, football, badminton and, cricket with my cousins.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has the commas in the correct places?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Our class visited the museum, the harbour, the castle and, the library last term.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401568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401568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Our class visited the museum the harbour the castle and the library last term.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197096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197096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Our class visited the museum, the harbour, the castle, the library last term.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992624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992624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Our class visited the museum, the harbour, the castle and the library last term.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992624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992624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✔  Our class visited the museum, the harbour, the castle and the library last term.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Commas · Commas in a list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On Saturday I played draughts badminton chess tennis and football with my cousins.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On Saturday I played draughts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badminton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chess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tennis and football with my cousins.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commas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shop sells milk rice cheese eggs and bread.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shop sells milk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rice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cheese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eggs and bread.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Commas · Commas in a list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sentence punctuated correctly?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In a list of phrases, each phrase must start with a capital letter.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Only the first word of the sentence has a capital letter, unless a word is a name.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sentence punctuated correctly?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103327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sentence 'The explorers had a compass, a tent a radio and a first-aid kit.' is punctuated correctly.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749039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749039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241673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241673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241673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241673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844033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90946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90946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 comma is needed between 'a tent' and 'a radio'.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Commas · Commas in a list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has the commas in the correct places?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5666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5666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For breakfast Dad made scrambled eggs, fruit salad, pancakes and, porridge.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35858"/>
            <a:ext cx="5257800" cy="75666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435858"/>
            <a:ext cx="5074920" cy="75666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For breakfast Dad made scrambled eggs fruit salad pancakes and porridge.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265676"/>
            <a:ext cx="5257800" cy="75666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4265676"/>
            <a:ext cx="5074920" cy="75666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For breakfast Dad made scrambled eggs, fruit salad, pancakes, porridge.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5095494"/>
            <a:ext cx="5257800" cy="75666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5095494"/>
            <a:ext cx="5074920" cy="75666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For breakfast Dad made scrambled eggs, fruit salad, pancakes and porridge.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095494"/>
            <a:ext cx="5257800" cy="75666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095494"/>
            <a:ext cx="5074920" cy="75666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✔  For breakfast Dad made scrambled eggs, fruit salad, pancakes and porridge.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has the commas in the correct places?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Our class visited the castle, the harbour, the library and the museum last term.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2606040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2606040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✔  Our class visited the castle, the harbour, the library and the museum last term.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401568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401568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Our class visited the castle, the harbour, the library, the museum last term.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197096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197096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Our class visited the castle, the harbour, the library and, the museum last term.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992624"/>
            <a:ext cx="5257800" cy="72237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992624"/>
            <a:ext cx="5074920" cy="72237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Our class visited the castle the harbour the library and the museum last term.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Commas · Commas in a list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sentence punctuated correctly?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list of just two items joined by 'and' needs no comma.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For example: bread and butter.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sentence punctuated correctly?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103327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sentence 'On our trip we climbed a hill, crossed a river and found a cave.' is punctuated correctly.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749039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749039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749039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749039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241673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241673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844033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90946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90946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 list of phrases is separated in the same way as a list of single words.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Commas · Commas in a list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a list of words: Mum bought apples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,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pears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,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plums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and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grapes.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a list of phrases: We climbed a hill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,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crossed a river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and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found a cave.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not in a list: Do not put a comma between just two items: bread and butter.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Commas · Commas in a list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a list of everything you would pack for a week on a desert island, in a full sentence. Then add a second list of things you would leave behind.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