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 after fronted adverbials and after a subordinate clause that begins a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a comma after a fronted adverbial or clause.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at the start of a sentence that says when, where or how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depends on a main clause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part that makes sense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the end of the fronted part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to make the meaning clear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thanking Mia?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Thanks Mia.   ○ Thanks, Mia.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Thanks, Mia.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one comma so that Sam is being spoken to.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Come in Sam.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Come in, Sam.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makes sense?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While we were eating, the chef sang.   ○ While we were eating the chef sang.   ○ While, we were eating the chef sang.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While we were eating, the chef sang.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one comma so that the speaker is talking to Grandpa.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Let’s eat Grandpa.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Let’s eat, Grandpa.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says that she likes three things?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likes cooking her dog and swimming.   ○ She, likes cooking her dog and swimming.   ○ She likes cooking, her dog and swimming.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likes cooking, her dog and swimming.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at the front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When a sentence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fronted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 word or phrase that says when, where or how) or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it, before the main clause.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After lunch,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children played outside.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 the bell rang,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everyone lined up.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In the morning,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subordinate clause first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Although it was raining,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out.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subordinate clause second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went out although it was raining. (usually no comma)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end of the lesson we walked to the park.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end of the lesson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Just before dark Mia opened the door.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Just before dark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Mia opened the door.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 you can help the others.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early, you can help the others.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you finish early, you can help the others.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 you, can help the others.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If, you finish early you can help the others.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 you, can help the others.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If, you finish early you can help the others.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early, you can help the others.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you finish early, you can help the others.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 you can help the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'Later that day we went home.'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fronted adverbial 'Later that day'.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'After lunch, we played outside.'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follows the fronted adverbial 'After lunch'.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 Mia closed the windows.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Mia closed the windows.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 I laid the table.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laid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If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will catch the bus if you hurry.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If you hurry, you will catch the bus.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Until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indoors until the rain stopped.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Until the rain stopped, we stayed indoors.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'When the bell rang, the children lined up.'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follows the fronted subordinate clause.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everyone, hurried inside.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everyone hurried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everyone hurried inside.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everyone hurried inside.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When, the bell rang everyone hurried inside.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Unless it stops raining we, will stay indoors.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Unless, it stops raining we will stay indoors.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Unless it stops raining, we will stay indoors.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Unless it stops raining, we will stay indoors.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Unless it stops raining we will stay indoors.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it stops raining the picnic will be cancelled.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it stops raining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picnic will be cancelled.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 you can help the others.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can help the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Although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went out although it was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Although it was raining, we went out.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picnic will be cancelled unless it stops raining.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Unless it stops raining, the picnic will be cancelled.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'Unless it stops raining, the picnic will be cancelled' the comma separates the subordinate clause from the main clause.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subordinate clause 'Unless it stops raining' comes first and is followed by a comma.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is needed after every subordinate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is used after a subordinate clause that comes first in the sentence, not after one that comes second.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Although it was raining, we played outside.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Although it was raining, we played outside.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Although it was raining we, played outside.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Although, it was raining we played outside.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Although it was raining we played outside.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the, children lined up.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the children lined up.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When, the bell rang the children lined up.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the children lined up.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the children lined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 the whole class waited.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whole class waited.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 Mr Khan will give you a sticker.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Mr Khan will give you a sticker.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fronted adverbial: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 the morning,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walked to the park.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subordinate clause first: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Although it was raining,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out.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subordinate clause second: We went out although it was raining. (usually no comma)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after fronted adverbials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day trip. Begin three with a fronted adverbial and three with a subordinate clause. Use a comma each time.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