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microsoft.com/office/2007/relationships/media" Target="../media/media2.mp4"/><Relationship Id="rId5" Type="http://schemas.openxmlformats.org/officeDocument/2006/relationships/video" Target="../media/media2.mp4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commas to avoid ambiguity and to separate the name of the person being spoken to.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 comma to make my meaning clear.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that separates parts of a sentence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ambiguous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can be understood in two ways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addressing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speaking to someone by name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put at the front of a sentence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Commas and meaning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comma is a small mark that can make a big difference. Without it, a sentence can mean something quite different, or something nobody meant at all.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Let’s eat Grandma.  /  Let’s eat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Grandma.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After we ate the dog barked.  /  After we ate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dog barked.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speaking to someone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comma before the name: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Let’s eat, Grandma.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after an opening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comma shows where the main part begins: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After we ate, the dog barked.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commas separate the items: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 like cooking, my family and my cat.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ambiguity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sentence that can be read in two ways: a comma can fix 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thanking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Mia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Thanks Mia.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Thanks, Mia.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Thanks, Mia.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In which sentence did the dog bark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after the meal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 we ate the dog barked.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 we ate, the dog barked.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After we ate, the dog barked.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After, we ate the dog barked.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the writer likes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three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different things.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like cooking my family and my cat.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like cooking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my family and my cat.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being spoken to.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Come in Sam.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Come in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is always needed before the word 'and'.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In a list, no comma is needed before the last 'and': 'apples, pears and plums'.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is used to show where a sentence ends.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full stop, question mark or exclamation mark ends a sentence; a comma separates parts inside it.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speaking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Grandpa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 eat Grandpa.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 eat, Grandpa.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Let’s eat, Grandpa.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Let’s, eat Grandpa.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speaking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Grandpa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 eat, Grandpa.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Let’s eat, Grandpa.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Let’s, eat Grandpa.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 eat Grandpa.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Sam is being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invited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eat.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Come and eat Sam.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Come and eat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the sentence speaks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children.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 quiet children.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 quiet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children.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comma always makes a sentence easier to read, so the more commas the better.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Commas should be used only where they help the reader or are needed by a rule; too many commas make a sentence harder to read.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can be used to separate the name of the person you are speaking to.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'Come here, Tom.'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calling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children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eat?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Time to eat kids.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Time, to eat kids.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Time to eat, kids.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Time to eat, kids.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says that she likes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three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things?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likes cooking, her dog and swimming.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likes cooking, her dog and swimming.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likes cooking her dog and swimming.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She, likes cooking her dog and swimming.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the sentence means 'if you are able, help me'.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can help 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can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help me.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the teacher is being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addressed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Thank you Miss.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Thank you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Miss.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Commas can be used to avoid ambiguity.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Ambiguity means a sentence could be understood in two ways; the right comma can fix this.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comma can replace a full stop between two complete sentences.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Joining two main clauses with only a comma is a mistake (a comma splice); use a full stop, a semi-colon or a conjunction.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In which sentence is it clear that Gran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being eaten?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we eat, Gran will say grace.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Before we eat, Gran will say grace.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we eat Gran will say grace.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Before, we eat Gran will say grace.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makes it clear that Dad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did not eat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dog?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we ate, the dog barked at Dad.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As we ate, the dog barked at Dad.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we ate the dog barked at Dad.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As, we ate the dog barked at Dad.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it is clear that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nobody ate the dog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As we ate the dog barked at Dad.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As we ate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dog barked at Dad.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it is clear that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Gran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not being eaten.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we eat Gran will say grace.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we eat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Gran will say grace.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comma in 'Thank you, Miss.' separates the thanks from the person being addressed.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comma marks the name or title of the person being spoken to.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'If you want, come with us.' and 'If you want come with us.' mean the same.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With the comma the sentence is clear; without it, 'want come' reads as if the verbs were joined by mistake.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speaking to someone: a comma before the name: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Let’s eat, Grandma.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after an opening phrase: a comma shows where the main part begins: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After we ate, the dog barked.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 list: commas separate the items: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 like cooking, my family and my cat.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to make the meaning 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or invent three sentences that mean something different with and without a comma. Write both versions and say what each one means.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