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Active and passive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Using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Using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change a sentence from active to passive, and from passive to active, and to leave out the agent when it is not needed.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change a sentence between the active and the passive.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Using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object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thing the action is done to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subject has the action done to it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agent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who or what does the action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tense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when the action happens: keep it the same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Using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the passive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sentence is written in the passive voice?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baker lifted the parcels.   ○ The pilots opened the gate.   ○ The rusty boat was drawn by Mia.   ○ Hana pulled a tiny tent.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rusty boat was drawn by Mia.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Underline the agent (who or what did the action)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tiny doors are closed by the cheerful nurses.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tiny doors are closed by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 cheerful nurses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is written in the passive voice?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Omar opens the rusty window.   ○ An enormous bridge is drawn by the doctor.   ○ Zara opens the wooden parcel.   ○ Omar lifts an old basket.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An enormous bridge is drawn by the doctor.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Underline the subject in the passive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bucket is pulled quietly by the sailors.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 bucket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is pulled quietly by the sailors.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is written in the passive voice?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brave sailor had built the shiny boat.   ○ The builder had closed the bright window.   ○ The driver had fixed a wooden door.   ○ An old ball had been caught by Chloe.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An old ball had been caught by Chloe.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Using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Changing the voice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To change an active sentence to the passive: make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object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new subject, use a form of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past participle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and move the old subject after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Keep the same tense.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farmer has opened the gate.  →  The gate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has been opened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by the farmer.</a:t>
            </a:r>
          </a:p>
        </p:txBody>
      </p:sp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Using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baker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made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cake.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passive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cake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was made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by the baker.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 agent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cake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was made.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(use this when who did it does not matter)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Using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voice. Keep the same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builder pulled the wooden boats.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wooden boats were pulled by the builder.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voice. Keep the same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gardeners broke a shiny window.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shiny window was broken by the gardeners.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Using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voice. Keep the same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cheerful foxes steal the basket.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basket is stolen by the cheerful foxes.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voice. Keep the same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noisy nurse lifts the tiny bucket.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tiny bucket is lifted by a noisy nurse.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Using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voice. Keep the same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was pulled by the curious nurses.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curious nurses pulled the boat.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voice. Keep the same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shiny benches were built by a gardener.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gardener built the shiny benches.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Using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it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say who did the action.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has closed a window.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window has been closed.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it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say who did the action.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Ben has broken the fences.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fences have been broken.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Using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voice. Keep the same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washed the heavy windows nervously.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heavy windows were washed nervously by the farmer.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voice. Keep the same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saw the narrow boat nervously.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narrow boat was seen nervously by Mia.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Using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voice. Keep the same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ladder has been carried patiently by the builder.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builder has carried the ladder patiently.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voice. Keep the same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bright door was pulled eagerly by Omar.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Omar pulled a bright door eagerly.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Using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it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say who did the action.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happy farmer washed the bag.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bag was washed.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it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say who did the action.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nurses pushed the tiny door.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tiny door was pushed.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Using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voice. Keep the same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friendly artist is washing the enormous window quietly.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enormous window is being washed quietly by the friendly artist.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voice. Keep the same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narrow lamp was lifted bravely by the curious teacher.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curious teacher lifted a narrow lamp bravely.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Using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doors are pushed by a nurse.' is in the passive voice.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subject, 'the doors', has the action done to it, and the verb is made with a form of 'be' and 'pushed'. That makes it passive.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says who or what does the action.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'Aisha mended the tiny fences.' is in the passive voice.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subject, 'Aisha', does the action, so the sentence is active.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says who or what does the action.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Using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voice. Keep the same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enormous kettle has been fixed quietly by the old sailors.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old sailors have fixed the enormous kettle quietly.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voice. Keep the same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heavy ball was thrown slowly by the doctor.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doctor threw a heavy ball slowly.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Using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'A noisy artist had found the lamp.' is in the active voice.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subject, 'a noisy artist', does the action, so the sentence is active.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says who or what does the action.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'A fox is chasing the kites.' is in the active voice.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subject, 'a fox', does the action, so the sentence is active.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says who or what does the action.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Using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voice. Keep the same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Noah has hidden a bag loudly.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bag has been hidden loudly by Noah.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voice. Keep the same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tent has been built loudly by the friendly builder.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friendly builder has built the tent loudly.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Using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active: The baker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made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cake.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passive: The cake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was made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by the baker.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no agent: The cake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was made.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(use this when who did it does not matter)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Using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short news report (five sentences) about something that was lost and found. Use at least three passive sentences, and leave out the agent in one of them.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