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Active and passive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active and passive sentences and to find the agent in a passive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an active sentence from a passive sentence.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subject does the action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subject has the action done to 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who or what does the action in a passive sentence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be, has and had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Verbs, auxiliary verbs and verb forms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all the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pilots took the kite.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took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auxiliary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brave nurse is opening the door proudly.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quiet bakers caught the balls.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past progressive   ○ future   ○ simple past   ○ present perfect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What kind of verb is the underlined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draws the tents eagerly.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main verb   ○ auxiliary verb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main verb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curious driver fixed the tiny bike.   ○ The happy builder has washed the rusty bikes.   ○ The gentle builders have pulled a rusty bucket.   ○ Tom has shouted.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curious driver fixed the tiny bike.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Active and passive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In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sentence the subject does the action. In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sentence the subject has the action done to it, and the verb uses a form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the past participle.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opened the gate.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gate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was 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by the farmer.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opened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gate. (the farmer does the action)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gate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 opened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by the farmer. (the gate has the action done to it)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one who does the action in a passive sentence: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by the farmer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 agent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gate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 opened.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(we do not say who did it)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golden rivers were seen by a cat.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golden rivers were seen by a cat.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Ella threw a bright ball.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Omar threw the ball.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pilot carried the tiny lamps.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rusty ball is hidden by the curious pilot.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rusty ball is hidden by the curious pilot.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teacher throws the tiny kites.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friendly builder catches the heavy kite.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pilot finds the delicate kettle.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Passive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muddy window is fixed by a sailor.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rusty bucket is found by Jack.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gardener catches the bright ball.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4815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Active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Passive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shiny boat is drawn by the happy doctor.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46302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463022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old parcel is lifted by the sleepy drivers.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 builder lifts a golden lamp.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44815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agent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or what did the action)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cake is stolen by the dog.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cake is stolen by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agent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or what did the action)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shiny gate has been pulled by Leo.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shiny gate has been pulled by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Leo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shiny river was drawn by the doctor.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shiny river was drawn by the doctor.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washed a kettle.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broke the kettles.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closed a heavy door.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has stolen the tiny balls.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sailor has fixed the muddy ladder.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rusty ball has been chased by the dog.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rusty ball has been chased by the dog.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noisy doctor has found the shiny lamp.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Passive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tiny gate was closed by the artist.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opened the enormous gate.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wooden bucket was washed by the bakers.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4815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Active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Passive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boat was mended by a friendly driver.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46302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463022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kite was thrown by the brave nurse.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4481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44815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Ella lifted the muddy bag.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4481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4481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44815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passive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wooden ball was caught clumsily by Hana.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 wooden ball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caught clumsily by Hana.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passive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wooden lamp has been lifted loudly by Ella.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 wooden lamp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has been lifted loudly by Ella.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basket will be lifted by Noah.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basket will be lifted by Noah.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will hide the ball.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builders will close the door.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will see a narrow boat.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Noah had drawn a muddy boat.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gardener had mended the ladder.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bag had been hidden by the brave sailor.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old bag had been hidden by the brave sailor.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had stolen the parcel.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agent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wooden lamp is broken carefully by Ben.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wooden lamp is broken carefully by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agent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delicate baskets have been carried clumsily by the teachers.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delicate baskets have been carried clumsily by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 teachers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 sailor has pushed a heavy bench.' is in the active voice.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subject, 'a sailor', does the action, so the sentence is active.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who or what does the action.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 tall doctor has followed the wooden river.' is in the active voice.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subject, 'a tall doctor', does the action, so the sentence is active.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says who or what does the 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Passive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Noah has closed the gates.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sailors have broken a bench.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296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bridge has been built by a farmer.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29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29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296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Active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Passive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curious doctors took the lamps.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46302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bag was lifted by the pilots.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balls were taken by the clever pilots.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44815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'Tom had pulled the boat.' is in the passive voice.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subject, 'Tom', does the action, so the sentence is active.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who or what does the action.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kite is being thrown by the happy farmer.' is in the active voice.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88677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88677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subject, 'the kite', has the action done to it, and the verb is made with a form of 'be' and 'thrown'. That makes it passive.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says who or what does the 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has hidden a narrow bag.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path has been followed by the owls.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path has been followed by the owls.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has thrown the heavy kite.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quiet drivers have pushed the shiny doors.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 voice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 have closed the rusty gates.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Noah has pulled a heavy gate.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brave sailor has built the ladder.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bright lamp has been found by the curious hedgehogs.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bright lamp has been found by the curious hedgehogs.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active: The farmer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opened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gate. (the farmer does the action)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passive: The gate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 opened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by the farmer. (the gate has the action done to it)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agent: the one who does the action in a passive sentence: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by the farmer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Recognising the passive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Look in a book you are reading and find three passive sentences. Copy them out, underline the agent in each one, and rewrite each one in the active voice.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