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Active and passive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Verbs, auxiliary verbs and verb 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Verbs, auxiliary verbs and verb 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identify main and auxiliary verbs in a sentence and to name the tense they make.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main and auxiliary verbs and name the tense.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Verbs, auxiliary verbs and verb 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main verb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carries the meaning of the verb phrase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auxiliary verb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helping verb such as is, was, has, had, will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verb phrase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main verb with its auxiliary verbs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tense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shows when something happens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Verbs, auxiliary verbs and verb 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the subjunctive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word that completes the sentence with the subjunctive form.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If he  older, he could drive.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was   ○ were   ○ is   ○ be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word that completes the sentence with the subjunctive form.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If she  here, she would help us.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be   ○ were   ○ is   ○ was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word that completes the sentence with the subjunctive form.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manager insists that she  the meeting.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attends   ○ attended   ○ attending   ○ attend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attend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word that completes the sentence with the subjunctive form.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recommend that the report  finished by Friday.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are   ○ be   ○ was   ○ 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word that completes the sentence with the subjunctive form.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judge ordered that the prisoner  in custody.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remained   ○ remains   ○ remaining   ○ remain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remain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Verbs, auxiliary verbs and verb 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Verb phrases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verb can be one word or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verb phrase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two or three words.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main verb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carries the meaning.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Auxiliary verbs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(be, have, will) help the main verb to show the tense.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farmer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had opened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gate.  (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is the auxiliary,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opened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is the main verb)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5186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5186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will bark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Verbs, auxiliary verbs and verb 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simple present / past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one word: the baker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carries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/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carried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progressive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auxiliary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is / was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+ -ing: the baker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is carrying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perfect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auxiliary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has / had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+ past participle: the baker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has carried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future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auxiliary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will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+ base verb: the baker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will carry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Verbs, auxiliary verbs and verb 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farmer fixed a bright window.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farmer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fixed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bright window.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cheerful builder pushes an enormous bench.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cheerful builder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pushes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an enormous bench.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Verbs, auxiliary verbs and verb 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auxiliary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nurse was throwing the wooden kite silently.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nurse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was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throwing the wooden kite silently.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auxiliary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brave builder is closing a golden shed happily.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brave builder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is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closing a golden shed happily.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Verbs, auxiliary verbs and verb 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friendly builder shouted beyond the garden.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driver was throwing an old bag.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past progressive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Verbs, auxiliary verbs and verb 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farmers were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mending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gate quietly.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auxiliary verb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main verb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main verb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quiet pilots are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standing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proudly.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main verb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main verb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auxiliary verb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Verbs, auxiliary verbs and verb 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sleepy pilot had thrown the narrow ball.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sleepy pilot had thrown the narrow ball.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happy teacher was washing the kettles.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sleepy nurse was running.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builder was drawing the narrow bridge.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finds the bags.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Aisha finds the bags.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was crying.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sleepy sailor was lifting the basket.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was waiting.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Verbs, auxiliary verbs and verb 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friendly bakers were pushing an enormous bench silently.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friendly bakers were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pushing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an enormous bench silently.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main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dogs sit quickly.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sit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quickly.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Verbs, auxiliary verbs and verb 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quiet rabbit ______ (see) the old castle.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saw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simple present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Hana ______ (open) the delicate door.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opens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Verbs, auxiliary verbs and verb 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Present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Past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Future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quiet doctor will carry the ladder proudly.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70348" y="3063240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724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noisy rabbit hurries bravely.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98164" y="3772408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4815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brave gardeners found a narrow lamp gently.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44815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44815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44815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334256" y="4481576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35888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Present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9497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Past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831067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Future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quiet teachers carried a parcel clumsily.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094976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0831067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094976" y="3063240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772408"/>
            <a:ext cx="5257800" cy="963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772408"/>
            <a:ext cx="2958084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Ella will push the bright boat towards the museum nervously.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58884" y="3772408"/>
            <a:ext cx="736092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94976" y="3772408"/>
            <a:ext cx="736092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31067" y="3772408"/>
            <a:ext cx="736092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831067" y="3772408"/>
            <a:ext cx="736092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4735576"/>
            <a:ext cx="5257800" cy="963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4735576"/>
            <a:ext cx="2958084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gentle gardener hides the bags across the museum nervously.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4735576"/>
            <a:ext cx="736092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4735576"/>
            <a:ext cx="736092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4735576"/>
            <a:ext cx="736092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58884" y="4735576"/>
            <a:ext cx="736092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Verbs, auxiliary verbs and verb 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'An owl sleeps.' is in the simple present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verb 'sleeps' uses the base verb with no helping verb, so it is the simple present.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'Ravi followed the river.' is in the present progressive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'followed' uses the past form of the verb (often -ed), so it is the simple past, not the present progressive.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Verbs, auxiliary verbs and verb 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An old driver had found the shiny ball proudly.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An old driver found the shiny ball proudly.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driver had pulled the doors bravely.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driver pulled the doors bravely.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Verbs, auxiliary verbs and verb 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sailor was lifting the ladders.' is in the present progressive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'was lifting' uses 'was' or 'were' with the -ing form, so it is the past progressive, not the present progressive.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curious builders fixed the old sheds.' is in the present progressive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'fixed' uses the past form of the verb (often -ed), so it is the simple past, not the present progressive.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Verbs, auxiliary verbs and verb 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is seeing the heavy hills silently.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progressive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horse runs loudly.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progressive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present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Verbs, auxiliary verbs and verb 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simple present / past: one word: the baker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carries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/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carried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progressive: auxiliary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is / was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+ -ing: the baker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is carrying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perfect: auxiliary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has / had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+ past participle: the baker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has carried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Active and passive · Verbs, auxiliary verbs and verb 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one sentence in each of the seven tenses on this sheet's table. Circle every auxiliary verb in one colour and every main verb in another.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