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8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Autumn · Verbs and tenses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Using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ir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ide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opwatc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64108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Using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the subjunctive form correctly in sentences about wishes, imagined situations and formal demands.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the subjunctive in formal sentences.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Using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subjunctive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verb form for wishes, imagined situations and formal demands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Standard English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form of English used in formal writing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recommend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to suggest strongly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insist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to demand firmly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Using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Recognising the subjunctive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subjunctive verb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If she were here, she would help us.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uses the subjunctive form?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I wish it were summer.   ○ I think it will be summer soon.   ○ It is summer in July.   ○ It was summer last year.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 wish it were summer.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Underline the subjunctive verb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wish it were Saturday today.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 wish it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were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Saturday today.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Tick the two sentences that use the subjunctive form.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She arrived early.   ○ She is arriving soon.   ○ Suppose she were to arrive early.   ○ The door is locked.   ○ We recommend that the door be locked.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Suppose she were to arrive early.; We recommend that the door be locked.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sentence uses the subjunctive form?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He was on time yesterday.   ○ It is vital that he be on time.   ○ It is vital for him to be on time.   ○ He is on time.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It is vital that he be on time.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Using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Using the subjunctive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Use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(for every subject) after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if, wish, as if, as though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suppose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when the idea is not real. Use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or the plain verb after words like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vital, essential, important, insist, demand, recommend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followed by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that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wish I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were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able to fly.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recommend that the report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finished by Friday.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Using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imagined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If she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here, she would help. / He looked as if 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ill.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formal demand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It is essential that the door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locked. / The rules require that visitors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sign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not subjunctive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real facts use ordinary verbs: She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was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here yesterday. / 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ill.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Using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with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only I ______ braver.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with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I ______ a bird, I would fly over the sea.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am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Using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using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 of the verb.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wish it was Saturday today.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 wish it were Saturday today.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Only 'was' needs to change, to 'were'.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using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 of the verb.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I was taller, I would join the team.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If I were taller, I would join the team.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Only 'was' needs to change, to 'were'.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Using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with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wish it ______ Saturday today.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with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would say sorry if I ______ you.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am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2970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Using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using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 of the verb.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recommend that the report is finished by Friday.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We recommend that the report be finished by Friday.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Only 'is' needs to change, to 'be'.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using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 of the verb.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the weather was warmer, we would swim in the sea.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If the weather were warmer, we would swim in the sea.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Only 'was' needs to change, to 'were'.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Using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with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coach requires that every player ______ early.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arrive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arrive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arrived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arrives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arriving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with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demand that he ______ at once.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apologises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apologising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apologise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apologise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apologised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Using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'If the weather is warmer, we will swim.' uses the subjunctive.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This describes a real possibility, so 'is' is ordinary present tense.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'If the weather were warmer, we would swim.' uses the subjunctive.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'Were' shows the idea is imagined and not true.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Using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using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 of the verb.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head teacher insists that Tom attends the meeting.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head teacher insists that Tom attend the meeting.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Only 'attends' needs to change, to 'attend'.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using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 of the verb.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is vital that every pupil is on time.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It is vital that every pupil be on time.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Only 'is' needs to change, to 'be'.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Using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with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manager insists that she ______ the meeting.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attends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attended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attend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attend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attending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with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recommend that the report ______ finished by Friday.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Using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'He will be on time.' uses the subjunctive.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'Will be' is the future tense, not the subjunctive.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'It is vital that he be on time.' uses the subjunctive.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After 'vital that' the verb 'be' is used instead of 'is', which is the formal subjunctive.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Using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using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 of the verb.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spoke as though she was the queen.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She spoke as though she were the queen.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Only 'was' needs to change, to 'were'.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using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 of the verb.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rules require that every visitor signs the book.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rules require that every visitor sign the book.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Only 'signs' needs to change, to 'sign'.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Using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with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looked at me as if I ______ a stranger.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am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with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form.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looked at me as if I ______ a stranger.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Using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subjunctive is used mainly for things that are certain and true.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subjunctive is used for wishes, imagined situations and formal demands, not for facts.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report is finished.' uses the subjunctive.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states a fact in the present tense.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Using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imagined: If she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here, she would help. / He looked as if 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ill.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formal demand: It is essential that the door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locked. / The rules require that visitors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sign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in.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not subjunctive: real facts use ordinary verbs: She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was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here yesterday. / 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ill.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Using the subjunctive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short set of rules for a school trip. Use at least three subjunctive verbs, for example 'It is vital that every pupil be on the coach by nine.'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