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Verbs and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the subjunctive form of a verb in sentences about wishes, imagined situations and formal demands.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spot the subjunctive.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subjunctive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verb form used for wishes, imagined situations and formal demands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formal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careful and serious, as in a report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imagined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not real, but pictured in the mind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demand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strong request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Was and were in Standard English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1.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They  waiting at the bus stop.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were   ○ was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26080"/>
            <a:ext cx="106070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2.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The children in my class  very quiet.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were   ○ was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3017520"/>
            <a:ext cx="338328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023360"/>
            <a:ext cx="106070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3.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The results of the test  announced on Friday.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were   ○ was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4114800"/>
            <a:ext cx="338328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120640"/>
            <a:ext cx="106070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4.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There  many reasons for the delay.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was   ○ were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5212080"/>
            <a:ext cx="338328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were</a:t>
            </a:r>
          </a:p>
        </p:txBody>
      </p:sp>
      <p:pic>
        <p:nvPicPr>
          <p:cNvPr id="17" name="Picture 16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subjunctive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subjunctive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special verb form used in formal writing for things that are wished for, imagined or demanded rather than real.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If 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taller, I would join the team.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is essential that every pupil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present.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used instead of was for an imagined situation: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If I 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you, I would go. / I wish 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Friday.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used instead of is or are after a formal demand: It is vital that 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on time.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base verb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plain verb is used with every subject: I insist that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attend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(not attends)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she were here, she would help us.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she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here, she would help us.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wish I were able to fly.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wish I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able to fly.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summer last year.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think it will be summer soon.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wish it were summer.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wish it were summer.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summer in July.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wish it were summer.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wish it were summer.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summer in July.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summer last year.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think it will be summer soon.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I were you, I would say sorry.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I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you, I would say sorry.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only I were braver.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only I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braver.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'If the weather is warmer, we will swim.' uses the subjunctive.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This describes a real possibility, so 'is' is ordinary present tense.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'It is vital that he be on time.' uses the subjunctive.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After 'vital that' the verb 'be' is used instead of 'is', which is the formal subjunctive.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use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will sail tomorrow.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was told yesterday.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the sea were calmer, we would sail.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If the sea were calmer, we would sail.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sea is calm today.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20522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520522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vital that he be told.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20522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520522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is vital that he be told.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use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sea is calm today.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will sail tomorrow.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the sea were calmer, we would sail.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If the sea were calmer, we would sail.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vital that he be told.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is vital that he be told.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520522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520522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was told yesterday.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wins the prize every year.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won the prize.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Suppose he were to win the prize.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Suppose he were to win the prize.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is going to win the prize.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recommend that the report be finished.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recommend that the report be finished.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recommend finishing the report.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report was recommended.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report is finished.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propose that the meeting be postponed.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propose that the meeting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postponed.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it were not for the rain, we would have gone out.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it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not for the rain, we would have gone out.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subjunctive is used mainly for things that are certain and true.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subjunctive is used for wishes, imagined situations and formal demands, not for facts.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report is finished.' uses the subjunctive.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states a fact in the present tense.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the weather is warmer, we will swim.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weather is warmer today.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weather was warm, we swam.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the weather were warmer, we would swim.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If the weather were warmer, we would swim.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weather is warmer today.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the weather were warmer, we would swim.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If the weather were warmer, we would swim.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weather was warm, we swam.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the weather is warmer, we will swim.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use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was ill last week.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looked as if he were ill.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 looked as if he were ill.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is present today.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was present.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important that she be present.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is important that she be present.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use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meeting was postponed.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propose that the meeting be postponed.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propose that the meeting be postponed.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meeting will be postponed.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is an expert.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5205222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5205222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talks as though she were an expert.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5205222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5205222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talks as though she were an expert.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'She spoke as though she were the queen.' uses the subjunctive.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'Were' is used because she is not the queen; it is imagined.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'We recommend that the report be finished.' uses the subjunctive.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After 'recommend that' the formal subjunctive 'be' is used instead of 'is'.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is essential that she arrive before nine.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is essential that she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arrive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before nine.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propose that the meeting be postponed.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propose that the meeting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postponed.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were: used instead of was for an imagined situation: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If I 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you, I would go. / I wish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Friday.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be: used instead of is or are after a formal demand: It is vital that 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on time.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base verb: the plain verb is used with every subject: I insist that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attend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(not attends)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Recognising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five wishes beginning 'I wish...' and five sentences beginning 'If I were...'. Underline the subjunctive verb each time.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