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Verbs and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opwat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was and were correctly in Standard English so that the verb agrees with the subject.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was and were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formal writing and teaching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agree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match: a singular subject takes a singular verb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singular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one person or thing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Keeping the tense the same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One verb in the sentence is in a different tense from the others. Underline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Last week the class visited a farm and feed the lambs.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Last week the class visited a farm and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feed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the lambs.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keeps the same tense all the way through?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 played in the park and eat our lunch.   ○ We play in the park and ate our lunch.   ○ We played in the park and ate our lunch.   ○ We played in the park and then eat lunch.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played in the park and ate our lunch.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that completes the sentence so that the tense stays the same.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ran to the gate and  for the bell.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waiting   ○ wait   ○ waited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waited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One verb in the sentence is in a different tense from the others. Circle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As the sun sank, the birds fly home.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keeps the same tense all the way through?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is frightened, but she kept walking.   ○ She was frightened, but she kept walking.   ○ She was frightened, but she keeps walking.   ○ She was frightened, but she keeps on walking.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was frightened, but she kept walking.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Was and were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verb must agree with the subject. 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I, he, she, it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a single thing. 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we, you, they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with more than one thing.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children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laughing.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There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spider in the bath.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the dog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you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they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the dogs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Tom and Mia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careful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You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always takes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After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look at what comes next: there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spider, there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three spiders.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were right.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dogs was barking.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was right.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were happy.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were happy.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dogs was barking.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were ill yesterday.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was happy.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______ late for school this morning.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happy to see the sunshine.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were ill yesterday.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was ill yesterday.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'were' needs to change, to 'was'.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was hungry.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were hungry.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______ a spider in the bath.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flowers in the vase ______ beautiful.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were tired.'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'She' is singular, so the verb should be 'was'.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books was heavy.'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'Books' is plural, so the verb should be 'were'.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were tired after the race.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was tired after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'were' needs to change, to 'was'.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and Mia was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and Mia were in the garden.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were laughing.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and Mia were in the garden.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24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24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15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15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books were heavy.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15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4815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387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387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was tired after the race.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38776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38776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647944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647944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books was heavy.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647944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647944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2976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297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316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35808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35808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books was heavy.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35808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35808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35808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475736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475736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The children were laughing.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47573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47573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475736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15663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15663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He was tired after the race.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15663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15663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15663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594351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594351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Tom and Mia were in the garden.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594351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594351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594351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273039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273039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He were tired after the race.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273039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273039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273039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noise from the machines ______ deafening.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 with the red balloons ______ laughing.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'Tom and Mia were friends.'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Two people joined by 'and' are plural, so 'were' is correct.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 were laughing.'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is plural, so 'were' is correct.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Where was you yesterday?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Where were you yesterday?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'was' needs to change, to 'were'.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Not one of the girls were late.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Not one of the girls was late.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Only 'were' needs to change, to 'was'.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______ many reasons for the delay.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and your brother ______ welcome to join us.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'There were three books on the table.'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books are plural, so 'were' is correct.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'Where was you yesterday?'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'You' takes 'were', so it should be 'Where were you yesterday?'.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was: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dog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were: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dogs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Tom and Mia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careful: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You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always takes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After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look at what comes next: there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spider, there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three spiders.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Was and were in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 about a day at the seaside. Use was five times and were five times, and underline each subject.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